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heme/theme2.xml" ContentType="application/vnd.openxmlformats-officedocument.them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1.xml" ContentType="application/vnd.openxmlformats-officedocument.presentationml.notesSlide+xml"/>
  <Override PartName="/ppt/tags/tag22.xml" ContentType="application/vnd.openxmlformats-officedocument.presentationml.tags+xml"/>
  <Override PartName="/ppt/notesSlides/notesSlide2.xml" ContentType="application/vnd.openxmlformats-officedocument.presentationml.notesSlide+xml"/>
  <Override PartName="/ppt/tags/tag23.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863" r:id="rId4"/>
  </p:sldMasterIdLst>
  <p:notesMasterIdLst>
    <p:notesMasterId r:id="rId15"/>
  </p:notesMasterIdLst>
  <p:sldIdLst>
    <p:sldId id="270" r:id="rId5"/>
    <p:sldId id="272" r:id="rId6"/>
    <p:sldId id="273" r:id="rId7"/>
    <p:sldId id="274" r:id="rId8"/>
    <p:sldId id="275" r:id="rId9"/>
    <p:sldId id="276" r:id="rId10"/>
    <p:sldId id="277" r:id="rId11"/>
    <p:sldId id="278" r:id="rId12"/>
    <p:sldId id="279" r:id="rId13"/>
    <p:sldId id="280" r:id="rId14"/>
  </p:sldIdLst>
  <p:sldSz cx="12192000" cy="6858000"/>
  <p:notesSz cx="6858000" cy="9144000"/>
  <p:custDataLst>
    <p:tags r:id="rId16"/>
  </p:custDataLst>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Enseigner la technologie" id="{AB05E03B-3FBC-497B-955A-020A13430859}">
          <p14:sldIdLst>
            <p14:sldId id="270"/>
            <p14:sldId id="272"/>
            <p14:sldId id="273"/>
            <p14:sldId id="274"/>
            <p14:sldId id="275"/>
            <p14:sldId id="276"/>
            <p14:sldId id="277"/>
            <p14:sldId id="278"/>
            <p14:sldId id="279"/>
            <p14:sldId id="28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ophe D" initials="CD" lastIdx="1" clrIdx="0">
    <p:extLst>
      <p:ext uri="{19B8F6BF-5375-455C-9EA6-DF929625EA0E}">
        <p15:presenceInfo xmlns:p15="http://schemas.microsoft.com/office/powerpoint/2012/main" userId="925dab55d78c3a70" providerId="Windows Live"/>
      </p:ext>
    </p:extLst>
  </p:cmAuthor>
  <p:cmAuthor id="2" name="Elias BAZAH" initials="EB" lastIdx="3" clrIdx="1">
    <p:extLst>
      <p:ext uri="{19B8F6BF-5375-455C-9EA6-DF929625EA0E}">
        <p15:presenceInfo xmlns:p15="http://schemas.microsoft.com/office/powerpoint/2012/main" userId="cf321e29b41abc4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3DBD"/>
    <a:srgbClr val="FF66CC"/>
    <a:srgbClr val="F4823B"/>
    <a:srgbClr val="FFFFFF"/>
    <a:srgbClr val="B2CF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DBED569-4797-4DF1-A0F4-6AAB3CD982D8}" styleName="Style léger 3 - Accentuation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D083AE6-46FA-4A59-8FB0-9F97EB10719F}" styleName="Style léger 3 - Accentuation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p:scale>
          <a:sx n="75" d="100"/>
          <a:sy n="75" d="100"/>
        </p:scale>
        <p:origin x="1134" y="402"/>
      </p:cViewPr>
      <p:guideLst/>
    </p:cSldViewPr>
  </p:slideViewPr>
  <p:notesTextViewPr>
    <p:cViewPr>
      <p:scale>
        <a:sx n="1" d="1"/>
        <a:sy n="1" d="1"/>
      </p:scale>
      <p:origin x="0" y="0"/>
    </p:cViewPr>
  </p:notesTextViewPr>
  <p:notesViewPr>
    <p:cSldViewPr snapToGrid="0">
      <p:cViewPr varScale="1">
        <p:scale>
          <a:sx n="54" d="100"/>
          <a:sy n="54" d="100"/>
        </p:scale>
        <p:origin x="2640"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076BA4-CC61-4E52-9DF4-9D13B9A73144}" type="datetimeFigureOut">
              <a:rPr lang="fr-FR" smtClean="0"/>
              <a:t>17/12/2016</a:t>
            </a:fld>
            <a:endParaRPr lang="fr-FR" dirty="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FEDF2D-88EC-41AB-B9EC-0C1B59EC40A3}" type="slidenum">
              <a:rPr lang="fr-FR" smtClean="0"/>
              <a:t>‹N°›</a:t>
            </a:fld>
            <a:endParaRPr lang="fr-FR" dirty="0"/>
          </a:p>
        </p:txBody>
      </p:sp>
    </p:spTree>
    <p:extLst>
      <p:ext uri="{BB962C8B-B14F-4D97-AF65-F5344CB8AC3E}">
        <p14:creationId xmlns:p14="http://schemas.microsoft.com/office/powerpoint/2010/main" val="4162739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BFEDF2D-88EC-41AB-B9EC-0C1B59EC40A3}" type="slidenum">
              <a:rPr lang="fr-FR" smtClean="0"/>
              <a:t>1</a:t>
            </a:fld>
            <a:endParaRPr lang="fr-FR" dirty="0"/>
          </a:p>
        </p:txBody>
      </p:sp>
    </p:spTree>
    <p:extLst>
      <p:ext uri="{BB962C8B-B14F-4D97-AF65-F5344CB8AC3E}">
        <p14:creationId xmlns:p14="http://schemas.microsoft.com/office/powerpoint/2010/main" val="3173463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BFEDF2D-88EC-41AB-B9EC-0C1B59EC40A3}" type="slidenum">
              <a:rPr lang="fr-FR" smtClean="0"/>
              <a:t>2</a:t>
            </a:fld>
            <a:endParaRPr lang="fr-FR" dirty="0"/>
          </a:p>
        </p:txBody>
      </p:sp>
    </p:spTree>
    <p:extLst>
      <p:ext uri="{BB962C8B-B14F-4D97-AF65-F5344CB8AC3E}">
        <p14:creationId xmlns:p14="http://schemas.microsoft.com/office/powerpoint/2010/main" val="38832321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BFEDF2D-88EC-41AB-B9EC-0C1B59EC40A3}" type="slidenum">
              <a:rPr lang="fr-FR" smtClean="0"/>
              <a:t>3</a:t>
            </a:fld>
            <a:endParaRPr lang="fr-FR" dirty="0"/>
          </a:p>
        </p:txBody>
      </p:sp>
    </p:spTree>
    <p:extLst>
      <p:ext uri="{BB962C8B-B14F-4D97-AF65-F5344CB8AC3E}">
        <p14:creationId xmlns:p14="http://schemas.microsoft.com/office/powerpoint/2010/main" val="143568677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slideMaster" Target="../slideMasters/slideMaster1.xml"/><Relationship Id="rId5" Type="http://schemas.openxmlformats.org/officeDocument/2006/relationships/tags" Target="../tags/tag11.xml"/><Relationship Id="rId4" Type="http://schemas.openxmlformats.org/officeDocument/2006/relationships/tags" Target="../tags/tag10.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3.xml"/><Relationship Id="rId1" Type="http://schemas.openxmlformats.org/officeDocument/2006/relationships/tags" Target="../tags/tag12.xml"/><Relationship Id="rId5" Type="http://schemas.openxmlformats.org/officeDocument/2006/relationships/image" Target="../media/image2.png"/><Relationship Id="rId4"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5.xml"/><Relationship Id="rId1" Type="http://schemas.openxmlformats.org/officeDocument/2006/relationships/tags" Target="../tags/tag14.xml"/><Relationship Id="rId5" Type="http://schemas.openxmlformats.org/officeDocument/2006/relationships/image" Target="../media/image2.png"/><Relationship Id="rId4"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a:xfrm>
            <a:off x="1524000" y="1124530"/>
            <a:ext cx="9144000" cy="2387600"/>
          </a:xfrm>
        </p:spPr>
        <p:txBody>
          <a:bodyPr anchor="b">
            <a:normAutofit/>
          </a:bodyPr>
          <a:lstStyle>
            <a:lvl1pPr algn="ctr">
              <a:defRPr sz="6000"/>
            </a:lvl1pPr>
          </a:lstStyle>
          <a:p>
            <a:r>
              <a:rPr lang="fr-FR"/>
              <a:t>Modifiez le style du titre</a:t>
            </a:r>
            <a:endParaRPr lang="en-US" dirty="0"/>
          </a:p>
        </p:txBody>
      </p:sp>
      <p:sp>
        <p:nvSpPr>
          <p:cNvPr id="3" name="Subtitle 2"/>
          <p:cNvSpPr>
            <a:spLocks noGrp="1"/>
          </p:cNvSpPr>
          <p:nvPr>
            <p:ph type="subTitle" idx="1"/>
            <p:custDataLst>
              <p:tags r:id="rId2"/>
            </p:custDataLst>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custDataLst>
              <p:tags r:id="rId3"/>
            </p:custDataLst>
          </p:nvPr>
        </p:nvSpPr>
        <p:spPr/>
        <p:txBody>
          <a:bodyPr/>
          <a:lstStyle/>
          <a:p>
            <a:fld id="{BF1D37B8-B677-4826-901C-DF020591D9E0}" type="datetimeFigureOut">
              <a:rPr lang="fr-FR" smtClean="0"/>
              <a:t>17/12/2016</a:t>
            </a:fld>
            <a:endParaRPr lang="fr-FR" dirty="0"/>
          </a:p>
        </p:txBody>
      </p:sp>
      <p:sp>
        <p:nvSpPr>
          <p:cNvPr id="5" name="Footer Placeholder 4"/>
          <p:cNvSpPr>
            <a:spLocks noGrp="1"/>
          </p:cNvSpPr>
          <p:nvPr>
            <p:ph type="ftr" sz="quarter" idx="11"/>
            <p:custDataLst>
              <p:tags r:id="rId4"/>
            </p:custDataLst>
          </p:nvPr>
        </p:nvSpPr>
        <p:spPr/>
        <p:txBody>
          <a:bodyPr/>
          <a:lstStyle/>
          <a:p>
            <a:endParaRPr lang="fr-FR" dirty="0"/>
          </a:p>
        </p:txBody>
      </p:sp>
      <p:sp>
        <p:nvSpPr>
          <p:cNvPr id="6" name="Slide Number Placeholder 5"/>
          <p:cNvSpPr>
            <a:spLocks noGrp="1"/>
          </p:cNvSpPr>
          <p:nvPr>
            <p:ph type="sldNum" sz="quarter" idx="12"/>
            <p:custDataLst>
              <p:tags r:id="rId5"/>
            </p:custDataLst>
          </p:nvPr>
        </p:nvSpPr>
        <p:spPr/>
        <p:txBody>
          <a:bodyPr/>
          <a:lstStyle/>
          <a:p>
            <a:fld id="{7DCF6EDD-9295-40BE-9E76-19EFA79C8EA7}" type="slidenum">
              <a:rPr lang="fr-FR" smtClean="0"/>
              <a:t>‹N°›</a:t>
            </a:fld>
            <a:endParaRPr lang="fr-FR" dirty="0"/>
          </a:p>
        </p:txBody>
      </p:sp>
    </p:spTree>
    <p:extLst>
      <p:ext uri="{BB962C8B-B14F-4D97-AF65-F5344CB8AC3E}">
        <p14:creationId xmlns:p14="http://schemas.microsoft.com/office/powerpoint/2010/main" val="2836844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F1D37B8-B677-4826-901C-DF020591D9E0}" type="datetimeFigureOut">
              <a:rPr lang="fr-FR" smtClean="0"/>
              <a:t>17/12/2016</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DCF6EDD-9295-40BE-9E76-19EFA79C8EA7}" type="slidenum">
              <a:rPr lang="fr-FR" smtClean="0"/>
              <a:t>‹N°›</a:t>
            </a:fld>
            <a:endParaRPr lang="fr-FR" dirty="0"/>
          </a:p>
        </p:txBody>
      </p:sp>
    </p:spTree>
    <p:extLst>
      <p:ext uri="{BB962C8B-B14F-4D97-AF65-F5344CB8AC3E}">
        <p14:creationId xmlns:p14="http://schemas.microsoft.com/office/powerpoint/2010/main" val="3396201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fr-FR"/>
              <a:t>Modifiez le style du titre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BF1D37B8-B677-4826-901C-DF020591D9E0}" type="datetimeFigureOut">
              <a:rPr lang="fr-FR" smtClean="0"/>
              <a:t>17/12/2016</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DCF6EDD-9295-40BE-9E76-19EFA79C8EA7}" type="slidenum">
              <a:rPr lang="fr-FR" smtClean="0"/>
              <a:t>‹N°›</a:t>
            </a:fld>
            <a:endParaRPr lang="fr-FR" dirty="0"/>
          </a:p>
        </p:txBody>
      </p:sp>
    </p:spTree>
    <p:extLst>
      <p:ext uri="{BB962C8B-B14F-4D97-AF65-F5344CB8AC3E}">
        <p14:creationId xmlns:p14="http://schemas.microsoft.com/office/powerpoint/2010/main" val="29867036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e de titre">
    <p:spTree>
      <p:nvGrpSpPr>
        <p:cNvPr id="1" name=""/>
        <p:cNvGrpSpPr/>
        <p:nvPr/>
      </p:nvGrpSpPr>
      <p:grpSpPr>
        <a:xfrm>
          <a:off x="0" y="0"/>
          <a:ext cx="0" cy="0"/>
          <a:chOff x="0" y="0"/>
          <a:chExt cx="0" cy="0"/>
        </a:xfrm>
      </p:grpSpPr>
      <p:sp>
        <p:nvSpPr>
          <p:cNvPr id="7" name="Titre 1"/>
          <p:cNvSpPr txBox="1">
            <a:spLocks/>
          </p:cNvSpPr>
          <p:nvPr userDrawn="1">
            <p:custDataLst>
              <p:tags r:id="rId1"/>
            </p:custDataLst>
          </p:nvPr>
        </p:nvSpPr>
        <p:spPr>
          <a:xfrm rot="16200000">
            <a:off x="6173273" y="-5361907"/>
            <a:ext cx="656823" cy="11380633"/>
          </a:xfrm>
          <a:prstGeom prst="rect">
            <a:avLst/>
          </a:prstGeom>
        </p:spPr>
        <p:style>
          <a:lnRef idx="1">
            <a:schemeClr val="accent1"/>
          </a:lnRef>
          <a:fillRef idx="2">
            <a:schemeClr val="accent1"/>
          </a:fillRef>
          <a:effectRef idx="1">
            <a:schemeClr val="accent1"/>
          </a:effectRef>
          <a:fontRef idx="minor">
            <a:schemeClr val="dk1"/>
          </a:fontRef>
        </p:style>
        <p:txBody>
          <a:bodyPr vert="vert"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fr-FR" sz="2800" dirty="0">
                <a:solidFill>
                  <a:schemeClr val="accent1">
                    <a:lumMod val="50000"/>
                  </a:schemeClr>
                </a:solidFill>
                <a:effectLst>
                  <a:outerShdw blurRad="50800" dist="38100" dir="5400000" algn="t" rotWithShape="0">
                    <a:prstClr val="black">
                      <a:alpha val="40000"/>
                    </a:prstClr>
                  </a:outerShdw>
                </a:effectLst>
              </a:rPr>
              <a:t>Démarches pratiquées en technologie au collège</a:t>
            </a:r>
          </a:p>
        </p:txBody>
      </p:sp>
      <p:pic>
        <p:nvPicPr>
          <p:cNvPr id="8" name="Image 7"/>
          <p:cNvPicPr>
            <a:picLocks noChangeAspect="1"/>
          </p:cNvPicPr>
          <p:nvPr userDrawn="1"/>
        </p:nvPicPr>
        <p:blipFill>
          <a:blip r:embed="rId4"/>
          <a:stretch>
            <a:fillRect/>
          </a:stretch>
        </p:blipFill>
        <p:spPr>
          <a:xfrm>
            <a:off x="10291483" y="6006913"/>
            <a:ext cx="1828800" cy="752475"/>
          </a:xfrm>
          <a:prstGeom prst="rect">
            <a:avLst/>
          </a:prstGeom>
        </p:spPr>
      </p:pic>
      <p:sp>
        <p:nvSpPr>
          <p:cNvPr id="9" name="Titre 1"/>
          <p:cNvSpPr txBox="1">
            <a:spLocks/>
          </p:cNvSpPr>
          <p:nvPr userDrawn="1">
            <p:custDataLst>
              <p:tags r:id="rId2"/>
            </p:custDataLst>
          </p:nvPr>
        </p:nvSpPr>
        <p:spPr>
          <a:xfrm>
            <a:off x="0" y="656822"/>
            <a:ext cx="710390" cy="6201178"/>
          </a:xfrm>
          <a:prstGeom prst="rect">
            <a:avLst/>
          </a:prstGeom>
        </p:spPr>
        <p:style>
          <a:lnRef idx="0">
            <a:schemeClr val="accent4"/>
          </a:lnRef>
          <a:fillRef idx="3">
            <a:schemeClr val="accent4"/>
          </a:fillRef>
          <a:effectRef idx="3">
            <a:schemeClr val="accent4"/>
          </a:effectRef>
          <a:fontRef idx="minor">
            <a:schemeClr val="lt1"/>
          </a:fontRef>
        </p:style>
        <p:txBody>
          <a:bodyPr vert="vert"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fr-FR" sz="3200" dirty="0">
                <a:solidFill>
                  <a:schemeClr val="accent1">
                    <a:lumMod val="50000"/>
                  </a:schemeClr>
                </a:solidFill>
                <a:effectLst>
                  <a:outerShdw blurRad="50800" dist="38100" dir="5400000" algn="t" rotWithShape="0">
                    <a:prstClr val="black">
                      <a:alpha val="40000"/>
                    </a:prstClr>
                  </a:outerShdw>
                </a:effectLst>
              </a:rPr>
              <a:t>L’essentiel </a:t>
            </a:r>
            <a:endParaRPr lang="fr-FR" sz="2800" dirty="0">
              <a:solidFill>
                <a:schemeClr val="accent1">
                  <a:lumMod val="50000"/>
                </a:schemeClr>
              </a:solidFill>
              <a:effectLst>
                <a:outerShdw blurRad="50800" dist="38100" dir="5400000" algn="t" rotWithShape="0">
                  <a:prstClr val="black">
                    <a:alpha val="40000"/>
                  </a:prstClr>
                </a:outerShdw>
              </a:effectLst>
            </a:endParaRPr>
          </a:p>
        </p:txBody>
      </p:sp>
      <p:pic>
        <p:nvPicPr>
          <p:cNvPr id="10" name="Image 9"/>
          <p:cNvPicPr>
            <a:picLocks noChangeAspect="1"/>
          </p:cNvPicPr>
          <p:nvPr userDrawn="1"/>
        </p:nvPicPr>
        <p:blipFill>
          <a:blip r:embed="rId5"/>
          <a:stretch>
            <a:fillRect/>
          </a:stretch>
        </p:blipFill>
        <p:spPr>
          <a:xfrm>
            <a:off x="22554" y="0"/>
            <a:ext cx="1773603" cy="656822"/>
          </a:xfrm>
          <a:prstGeom prst="rect">
            <a:avLst/>
          </a:prstGeom>
        </p:spPr>
      </p:pic>
    </p:spTree>
    <p:extLst>
      <p:ext uri="{BB962C8B-B14F-4D97-AF65-F5344CB8AC3E}">
        <p14:creationId xmlns:p14="http://schemas.microsoft.com/office/powerpoint/2010/main" val="2699900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endParaRPr lang="en-US" dirty="0"/>
          </a:p>
        </p:txBody>
      </p:sp>
      <p:sp>
        <p:nvSpPr>
          <p:cNvPr id="4" name="Date Placeholder 3"/>
          <p:cNvSpPr>
            <a:spLocks noGrp="1"/>
          </p:cNvSpPr>
          <p:nvPr>
            <p:ph type="dt" sz="half" idx="10"/>
          </p:nvPr>
        </p:nvSpPr>
        <p:spPr/>
        <p:txBody>
          <a:bodyPr/>
          <a:lstStyle/>
          <a:p>
            <a:fld id="{BF1D37B8-B677-4826-901C-DF020591D9E0}" type="datetimeFigureOut">
              <a:rPr lang="fr-FR" smtClean="0"/>
              <a:t>17/12/2016</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DCF6EDD-9295-40BE-9E76-19EFA79C8EA7}" type="slidenum">
              <a:rPr lang="fr-FR" smtClean="0"/>
              <a:t>‹N°›</a:t>
            </a:fld>
            <a:endParaRPr lang="fr-FR" dirty="0"/>
          </a:p>
        </p:txBody>
      </p:sp>
      <p:sp>
        <p:nvSpPr>
          <p:cNvPr id="7" name="Titre 1"/>
          <p:cNvSpPr txBox="1">
            <a:spLocks/>
          </p:cNvSpPr>
          <p:nvPr userDrawn="1">
            <p:custDataLst>
              <p:tags r:id="rId1"/>
            </p:custDataLst>
          </p:nvPr>
        </p:nvSpPr>
        <p:spPr>
          <a:xfrm rot="16200000">
            <a:off x="6173273" y="-5361907"/>
            <a:ext cx="656823" cy="11380633"/>
          </a:xfrm>
          <a:prstGeom prst="rect">
            <a:avLst/>
          </a:prstGeom>
        </p:spPr>
        <p:style>
          <a:lnRef idx="1">
            <a:schemeClr val="accent1"/>
          </a:lnRef>
          <a:fillRef idx="2">
            <a:schemeClr val="accent1"/>
          </a:fillRef>
          <a:effectRef idx="1">
            <a:schemeClr val="accent1"/>
          </a:effectRef>
          <a:fontRef idx="minor">
            <a:schemeClr val="dk1"/>
          </a:fontRef>
        </p:style>
        <p:txBody>
          <a:bodyPr vert="vert"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fr-FR" sz="2800" dirty="0">
                <a:solidFill>
                  <a:schemeClr val="accent1">
                    <a:lumMod val="50000"/>
                  </a:schemeClr>
                </a:solidFill>
                <a:effectLst>
                  <a:outerShdw blurRad="50800" dist="38100" dir="5400000" algn="t" rotWithShape="0">
                    <a:prstClr val="black">
                      <a:alpha val="40000"/>
                    </a:prstClr>
                  </a:outerShdw>
                </a:effectLst>
              </a:rPr>
              <a:t>La démarche d’investigation</a:t>
            </a:r>
          </a:p>
        </p:txBody>
      </p:sp>
      <p:pic>
        <p:nvPicPr>
          <p:cNvPr id="8" name="Image 7"/>
          <p:cNvPicPr>
            <a:picLocks noChangeAspect="1"/>
          </p:cNvPicPr>
          <p:nvPr userDrawn="1"/>
        </p:nvPicPr>
        <p:blipFill>
          <a:blip r:embed="rId4"/>
          <a:stretch>
            <a:fillRect/>
          </a:stretch>
        </p:blipFill>
        <p:spPr>
          <a:xfrm>
            <a:off x="10291483" y="6006913"/>
            <a:ext cx="1828800" cy="752475"/>
          </a:xfrm>
          <a:prstGeom prst="rect">
            <a:avLst/>
          </a:prstGeom>
        </p:spPr>
      </p:pic>
      <p:sp>
        <p:nvSpPr>
          <p:cNvPr id="9" name="Titre 1"/>
          <p:cNvSpPr txBox="1">
            <a:spLocks/>
          </p:cNvSpPr>
          <p:nvPr userDrawn="1">
            <p:custDataLst>
              <p:tags r:id="rId2"/>
            </p:custDataLst>
          </p:nvPr>
        </p:nvSpPr>
        <p:spPr>
          <a:xfrm>
            <a:off x="0" y="656822"/>
            <a:ext cx="710390" cy="6201178"/>
          </a:xfrm>
          <a:prstGeom prst="rect">
            <a:avLst/>
          </a:prstGeom>
        </p:spPr>
        <p:style>
          <a:lnRef idx="0">
            <a:schemeClr val="accent4"/>
          </a:lnRef>
          <a:fillRef idx="3">
            <a:schemeClr val="accent4"/>
          </a:fillRef>
          <a:effectRef idx="3">
            <a:schemeClr val="accent4"/>
          </a:effectRef>
          <a:fontRef idx="minor">
            <a:schemeClr val="lt1"/>
          </a:fontRef>
        </p:style>
        <p:txBody>
          <a:bodyPr vert="vert"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fr-FR" sz="3600" dirty="0">
                <a:solidFill>
                  <a:schemeClr val="accent1">
                    <a:lumMod val="50000"/>
                  </a:schemeClr>
                </a:solidFill>
                <a:effectLst>
                  <a:outerShdw blurRad="50800" dist="38100" dir="5400000" algn="t" rotWithShape="0">
                    <a:prstClr val="black">
                      <a:alpha val="40000"/>
                    </a:prstClr>
                  </a:outerShdw>
                </a:effectLst>
              </a:rPr>
              <a:t>L’essentiel </a:t>
            </a:r>
            <a:endParaRPr lang="fr-FR" sz="3200" dirty="0">
              <a:solidFill>
                <a:schemeClr val="accent1">
                  <a:lumMod val="50000"/>
                </a:schemeClr>
              </a:solidFill>
              <a:effectLst>
                <a:outerShdw blurRad="50800" dist="38100" dir="5400000" algn="t" rotWithShape="0">
                  <a:prstClr val="black">
                    <a:alpha val="40000"/>
                  </a:prstClr>
                </a:outerShdw>
              </a:effectLst>
            </a:endParaRPr>
          </a:p>
        </p:txBody>
      </p:sp>
      <p:pic>
        <p:nvPicPr>
          <p:cNvPr id="10" name="Image 9"/>
          <p:cNvPicPr>
            <a:picLocks noChangeAspect="1"/>
          </p:cNvPicPr>
          <p:nvPr userDrawn="1"/>
        </p:nvPicPr>
        <p:blipFill>
          <a:blip r:embed="rId5"/>
          <a:stretch>
            <a:fillRect/>
          </a:stretch>
        </p:blipFill>
        <p:spPr>
          <a:xfrm>
            <a:off x="22554" y="0"/>
            <a:ext cx="1773603" cy="656822"/>
          </a:xfrm>
          <a:prstGeom prst="rect">
            <a:avLst/>
          </a:prstGeom>
        </p:spPr>
      </p:pic>
    </p:spTree>
    <p:extLst>
      <p:ext uri="{BB962C8B-B14F-4D97-AF65-F5344CB8AC3E}">
        <p14:creationId xmlns:p14="http://schemas.microsoft.com/office/powerpoint/2010/main" val="3308614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F1D37B8-B677-4826-901C-DF020591D9E0}" type="datetimeFigureOut">
              <a:rPr lang="fr-FR" smtClean="0"/>
              <a:t>17/12/2016</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DCF6EDD-9295-40BE-9E76-19EFA79C8EA7}" type="slidenum">
              <a:rPr lang="fr-FR" smtClean="0"/>
              <a:t>‹N°›</a:t>
            </a:fld>
            <a:endParaRPr lang="fr-FR" dirty="0"/>
          </a:p>
        </p:txBody>
      </p:sp>
    </p:spTree>
    <p:extLst>
      <p:ext uri="{BB962C8B-B14F-4D97-AF65-F5344CB8AC3E}">
        <p14:creationId xmlns:p14="http://schemas.microsoft.com/office/powerpoint/2010/main" val="2271475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fr-FR"/>
              <a:t>Modifiez le style du titre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F1D37B8-B677-4826-901C-DF020591D9E0}" type="datetimeFigureOut">
              <a:rPr lang="fr-FR" smtClean="0"/>
              <a:t>17/12/2016</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DCF6EDD-9295-40BE-9E76-19EFA79C8EA7}" type="slidenum">
              <a:rPr lang="fr-FR" smtClean="0"/>
              <a:t>‹N°›</a:t>
            </a:fld>
            <a:endParaRPr lang="fr-FR" dirty="0"/>
          </a:p>
        </p:txBody>
      </p:sp>
    </p:spTree>
    <p:extLst>
      <p:ext uri="{BB962C8B-B14F-4D97-AF65-F5344CB8AC3E}">
        <p14:creationId xmlns:p14="http://schemas.microsoft.com/office/powerpoint/2010/main" val="2641707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F1D37B8-B677-4826-901C-DF020591D9E0}" type="datetimeFigureOut">
              <a:rPr lang="fr-FR" smtClean="0"/>
              <a:t>17/12/2016</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7DCF6EDD-9295-40BE-9E76-19EFA79C8EA7}" type="slidenum">
              <a:rPr lang="fr-FR" smtClean="0"/>
              <a:t>‹N°›</a:t>
            </a:fld>
            <a:endParaRPr lang="fr-FR" dirty="0"/>
          </a:p>
        </p:txBody>
      </p:sp>
    </p:spTree>
    <p:extLst>
      <p:ext uri="{BB962C8B-B14F-4D97-AF65-F5344CB8AC3E}">
        <p14:creationId xmlns:p14="http://schemas.microsoft.com/office/powerpoint/2010/main" val="3933644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845127" y="2507550"/>
            <a:ext cx="5156200" cy="3680525"/>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6172200" y="2507550"/>
            <a:ext cx="5181601" cy="3680525"/>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6"/>
          <p:cNvSpPr>
            <a:spLocks noGrp="1"/>
          </p:cNvSpPr>
          <p:nvPr>
            <p:ph type="dt" sz="half" idx="10"/>
          </p:nvPr>
        </p:nvSpPr>
        <p:spPr/>
        <p:txBody>
          <a:bodyPr/>
          <a:lstStyle/>
          <a:p>
            <a:fld id="{BF1D37B8-B677-4826-901C-DF020591D9E0}" type="datetimeFigureOut">
              <a:rPr lang="fr-FR" smtClean="0"/>
              <a:t>17/12/2016</a:t>
            </a:fld>
            <a:endParaRPr lang="fr-FR" dirty="0"/>
          </a:p>
        </p:txBody>
      </p:sp>
      <p:sp>
        <p:nvSpPr>
          <p:cNvPr id="8" name="Footer Placeholder 7"/>
          <p:cNvSpPr>
            <a:spLocks noGrp="1"/>
          </p:cNvSpPr>
          <p:nvPr>
            <p:ph type="ftr" sz="quarter" idx="11"/>
          </p:nvPr>
        </p:nvSpPr>
        <p:spPr/>
        <p:txBody>
          <a:bodyPr/>
          <a:lstStyle/>
          <a:p>
            <a:endParaRPr lang="fr-FR" dirty="0"/>
          </a:p>
        </p:txBody>
      </p:sp>
      <p:sp>
        <p:nvSpPr>
          <p:cNvPr id="9" name="Slide Number Placeholder 8"/>
          <p:cNvSpPr>
            <a:spLocks noGrp="1"/>
          </p:cNvSpPr>
          <p:nvPr>
            <p:ph type="sldNum" sz="quarter" idx="12"/>
          </p:nvPr>
        </p:nvSpPr>
        <p:spPr/>
        <p:txBody>
          <a:bodyPr/>
          <a:lstStyle/>
          <a:p>
            <a:fld id="{7DCF6EDD-9295-40BE-9E76-19EFA79C8EA7}" type="slidenum">
              <a:rPr lang="fr-FR" smtClean="0"/>
              <a:t>‹N°›</a:t>
            </a:fld>
            <a:endParaRPr lang="fr-FR" dirty="0"/>
          </a:p>
        </p:txBody>
      </p:sp>
      <p:sp>
        <p:nvSpPr>
          <p:cNvPr id="10" name="Title 9"/>
          <p:cNvSpPr>
            <a:spLocks noGrp="1"/>
          </p:cNvSpPr>
          <p:nvPr>
            <p:ph type="title"/>
          </p:nvPr>
        </p:nvSpPr>
        <p:spPr/>
        <p:txBody>
          <a:bodyPr/>
          <a:lstStyle/>
          <a:p>
            <a:r>
              <a:rPr lang="fr-FR"/>
              <a:t>Modifiez le style du titre</a:t>
            </a:r>
            <a:endParaRPr lang="en-US" dirty="0"/>
          </a:p>
        </p:txBody>
      </p:sp>
    </p:spTree>
    <p:extLst>
      <p:ext uri="{BB962C8B-B14F-4D97-AF65-F5344CB8AC3E}">
        <p14:creationId xmlns:p14="http://schemas.microsoft.com/office/powerpoint/2010/main" val="1177992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F1D37B8-B677-4826-901C-DF020591D9E0}" type="datetimeFigureOut">
              <a:rPr lang="fr-FR" smtClean="0"/>
              <a:t>17/12/2016</a:t>
            </a:fld>
            <a:endParaRPr lang="fr-FR" dirty="0"/>
          </a:p>
        </p:txBody>
      </p:sp>
      <p:sp>
        <p:nvSpPr>
          <p:cNvPr id="4" name="Footer Placeholder 3"/>
          <p:cNvSpPr>
            <a:spLocks noGrp="1"/>
          </p:cNvSpPr>
          <p:nvPr>
            <p:ph type="ftr" sz="quarter" idx="11"/>
          </p:nvPr>
        </p:nvSpPr>
        <p:spPr/>
        <p:txBody>
          <a:bodyPr/>
          <a:lstStyle/>
          <a:p>
            <a:endParaRPr lang="fr-FR" dirty="0"/>
          </a:p>
        </p:txBody>
      </p:sp>
      <p:sp>
        <p:nvSpPr>
          <p:cNvPr id="5" name="Slide Number Placeholder 4"/>
          <p:cNvSpPr>
            <a:spLocks noGrp="1"/>
          </p:cNvSpPr>
          <p:nvPr>
            <p:ph type="sldNum" sz="quarter" idx="12"/>
          </p:nvPr>
        </p:nvSpPr>
        <p:spPr/>
        <p:txBody>
          <a:bodyPr/>
          <a:lstStyle/>
          <a:p>
            <a:fld id="{7DCF6EDD-9295-40BE-9E76-19EFA79C8EA7}" type="slidenum">
              <a:rPr lang="fr-FR" smtClean="0"/>
              <a:t>‹N°›</a:t>
            </a:fld>
            <a:endParaRPr lang="fr-FR" dirty="0"/>
          </a:p>
        </p:txBody>
      </p:sp>
      <p:sp>
        <p:nvSpPr>
          <p:cNvPr id="6" name="Title 5"/>
          <p:cNvSpPr>
            <a:spLocks noGrp="1"/>
          </p:cNvSpPr>
          <p:nvPr>
            <p:ph type="title"/>
          </p:nvPr>
        </p:nvSpPr>
        <p:spPr/>
        <p:txBody>
          <a:bodyPr/>
          <a:lstStyle/>
          <a:p>
            <a:r>
              <a:rPr lang="fr-FR"/>
              <a:t>Modifiez le style du titre</a:t>
            </a:r>
            <a:endParaRPr lang="en-US"/>
          </a:p>
        </p:txBody>
      </p:sp>
    </p:spTree>
    <p:extLst>
      <p:ext uri="{BB962C8B-B14F-4D97-AF65-F5344CB8AC3E}">
        <p14:creationId xmlns:p14="http://schemas.microsoft.com/office/powerpoint/2010/main" val="2014997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1D37B8-B677-4826-901C-DF020591D9E0}" type="datetimeFigureOut">
              <a:rPr lang="fr-FR" smtClean="0"/>
              <a:t>17/12/2016</a:t>
            </a:fld>
            <a:endParaRPr lang="fr-FR" dirty="0"/>
          </a:p>
        </p:txBody>
      </p:sp>
      <p:sp>
        <p:nvSpPr>
          <p:cNvPr id="3" name="Footer Placeholder 2"/>
          <p:cNvSpPr>
            <a:spLocks noGrp="1"/>
          </p:cNvSpPr>
          <p:nvPr>
            <p:ph type="ftr" sz="quarter" idx="11"/>
          </p:nvPr>
        </p:nvSpPr>
        <p:spPr/>
        <p:txBody>
          <a:bodyPr/>
          <a:lstStyle/>
          <a:p>
            <a:endParaRPr lang="fr-FR" dirty="0"/>
          </a:p>
        </p:txBody>
      </p:sp>
      <p:sp>
        <p:nvSpPr>
          <p:cNvPr id="4" name="Slide Number Placeholder 3"/>
          <p:cNvSpPr>
            <a:spLocks noGrp="1"/>
          </p:cNvSpPr>
          <p:nvPr>
            <p:ph type="sldNum" sz="quarter" idx="12"/>
          </p:nvPr>
        </p:nvSpPr>
        <p:spPr/>
        <p:txBody>
          <a:bodyPr/>
          <a:lstStyle/>
          <a:p>
            <a:fld id="{7DCF6EDD-9295-40BE-9E76-19EFA79C8EA7}" type="slidenum">
              <a:rPr lang="fr-FR" smtClean="0"/>
              <a:t>‹N°›</a:t>
            </a:fld>
            <a:endParaRPr lang="fr-FR" dirty="0"/>
          </a:p>
        </p:txBody>
      </p:sp>
    </p:spTree>
    <p:extLst>
      <p:ext uri="{BB962C8B-B14F-4D97-AF65-F5344CB8AC3E}">
        <p14:creationId xmlns:p14="http://schemas.microsoft.com/office/powerpoint/2010/main" val="1688177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fr-FR"/>
              <a:t>Modifiez le style du titre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BF1D37B8-B677-4826-901C-DF020591D9E0}" type="datetimeFigureOut">
              <a:rPr lang="fr-FR" smtClean="0"/>
              <a:t>17/12/2016</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7DCF6EDD-9295-40BE-9E76-19EFA79C8EA7}" type="slidenum">
              <a:rPr lang="fr-FR" smtClean="0"/>
              <a:t>‹N°›</a:t>
            </a:fld>
            <a:endParaRPr lang="fr-FR" dirty="0"/>
          </a:p>
        </p:txBody>
      </p:sp>
    </p:spTree>
    <p:extLst>
      <p:ext uri="{BB962C8B-B14F-4D97-AF65-F5344CB8AC3E}">
        <p14:creationId xmlns:p14="http://schemas.microsoft.com/office/powerpoint/2010/main" val="936690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fr-FR"/>
              <a:t>Modifiez le style du titre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a:t>Cliquez sur l'icône pour ajouter une image</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BF1D37B8-B677-4826-901C-DF020591D9E0}" type="datetimeFigureOut">
              <a:rPr lang="fr-FR" smtClean="0"/>
              <a:t>17/12/2016</a:t>
            </a:fld>
            <a:endParaRPr lang="fr-FR"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CF6EDD-9295-40BE-9E76-19EFA79C8EA7}" type="slidenum">
              <a:rPr lang="fr-FR" smtClean="0"/>
              <a:t>‹N°›</a:t>
            </a:fld>
            <a:endParaRPr lang="fr-FR" dirty="0"/>
          </a:p>
        </p:txBody>
      </p:sp>
    </p:spTree>
    <p:extLst>
      <p:ext uri="{BB962C8B-B14F-4D97-AF65-F5344CB8AC3E}">
        <p14:creationId xmlns:p14="http://schemas.microsoft.com/office/powerpoint/2010/main" val="3049084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ags" Target="../tags/tag5.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4.xml"/><Relationship Id="rId2" Type="http://schemas.openxmlformats.org/officeDocument/2006/relationships/slideLayout" Target="../slideLayouts/slideLayout2.xml"/><Relationship Id="rId16" Type="http://schemas.openxmlformats.org/officeDocument/2006/relationships/tags" Target="../tags/tag3.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tags" Target="../tags/tag6.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custDataLst>
              <p:tags r:id="rId15"/>
            </p:custDataLst>
          </p:nvPr>
        </p:nvSpPr>
        <p:spPr>
          <a:xfrm>
            <a:off x="845127" y="365760"/>
            <a:ext cx="10515600" cy="132556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custDataLst>
              <p:tags r:id="rId16"/>
            </p:custDataLst>
          </p:nvPr>
        </p:nvSpPr>
        <p:spPr>
          <a:xfrm>
            <a:off x="845127" y="1828800"/>
            <a:ext cx="10515600" cy="4351337"/>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custDataLst>
              <p:tags r:id="rId17"/>
            </p:custDataLst>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BF1D37B8-B677-4826-901C-DF020591D9E0}" type="datetimeFigureOut">
              <a:rPr lang="fr-FR" smtClean="0"/>
              <a:t>17/12/2016</a:t>
            </a:fld>
            <a:endParaRPr lang="fr-FR" dirty="0"/>
          </a:p>
        </p:txBody>
      </p:sp>
      <p:sp>
        <p:nvSpPr>
          <p:cNvPr id="5" name="Footer Placeholder 4"/>
          <p:cNvSpPr>
            <a:spLocks noGrp="1"/>
          </p:cNvSpPr>
          <p:nvPr>
            <p:ph type="ftr" sz="quarter" idx="3"/>
            <p:custDataLst>
              <p:tags r:id="rId18"/>
            </p:custDataLst>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fr-FR" dirty="0"/>
          </a:p>
        </p:txBody>
      </p:sp>
      <p:sp>
        <p:nvSpPr>
          <p:cNvPr id="6" name="Slide Number Placeholder 5"/>
          <p:cNvSpPr>
            <a:spLocks noGrp="1"/>
          </p:cNvSpPr>
          <p:nvPr>
            <p:ph type="sldNum" sz="quarter" idx="4"/>
            <p:custDataLst>
              <p:tags r:id="rId19"/>
            </p:custDataLst>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7DCF6EDD-9295-40BE-9E76-19EFA79C8EA7}" type="slidenum">
              <a:rPr lang="fr-FR" smtClean="0"/>
              <a:t>‹N°›</a:t>
            </a:fld>
            <a:endParaRPr lang="fr-FR" dirty="0"/>
          </a:p>
        </p:txBody>
      </p:sp>
    </p:spTree>
    <p:extLst>
      <p:ext uri="{BB962C8B-B14F-4D97-AF65-F5344CB8AC3E}">
        <p14:creationId xmlns:p14="http://schemas.microsoft.com/office/powerpoint/2010/main" val="2099225994"/>
      </p:ext>
    </p:extLst>
  </p:cSld>
  <p:clrMap bg1="lt1" tx1="dk1" bg2="lt2" tx2="dk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 id="2147483875" r:id="rId12"/>
    <p:sldLayoutId id="2147483876" r:id="rId13"/>
  </p:sldLayoutIdLst>
  <p:txStyles>
    <p:title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b="0" i="0" u="none"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Layout" Target="../slideLayouts/slideLayout1.xml"/><Relationship Id="rId13" Type="http://schemas.openxmlformats.org/officeDocument/2006/relationships/image" Target="../media/image3.png"/><Relationship Id="rId18" Type="http://schemas.openxmlformats.org/officeDocument/2006/relationships/hyperlink" Target="http://sti.ac-bordeaux.fr/site2016/index.html" TargetMode="External"/><Relationship Id="rId26" Type="http://schemas.openxmlformats.org/officeDocument/2006/relationships/image" Target="../media/image8.png"/><Relationship Id="rId3" Type="http://schemas.openxmlformats.org/officeDocument/2006/relationships/tags" Target="../tags/tag17.xml"/><Relationship Id="rId21" Type="http://schemas.openxmlformats.org/officeDocument/2006/relationships/image" Target="../media/image6.jpeg"/><Relationship Id="rId7" Type="http://schemas.openxmlformats.org/officeDocument/2006/relationships/tags" Target="../tags/tag21.xml"/><Relationship Id="rId12" Type="http://schemas.openxmlformats.org/officeDocument/2006/relationships/hyperlink" Target="http://sti.ac-bordeaux.fr/techno/j1j2prof/Programmes_technologie_Cycle4_CeE.pdf" TargetMode="External"/><Relationship Id="rId17" Type="http://schemas.openxmlformats.org/officeDocument/2006/relationships/image" Target="../media/image5.png"/><Relationship Id="rId25" Type="http://schemas.openxmlformats.org/officeDocument/2006/relationships/hyperlink" Target="https://ent2d.ac-bordeaux.fr/mediacad/m/2768" TargetMode="External"/><Relationship Id="rId2" Type="http://schemas.openxmlformats.org/officeDocument/2006/relationships/tags" Target="../tags/tag16.xml"/><Relationship Id="rId16" Type="http://schemas.openxmlformats.org/officeDocument/2006/relationships/hyperlink" Target="http://sti.ac-bordeaux.fr/techno/j8/pdg_classeur_cycle4.doc" TargetMode="External"/><Relationship Id="rId20" Type="http://schemas.openxmlformats.org/officeDocument/2006/relationships/hyperlink" Target="https://twitter.com/SiiBordeaux" TargetMode="External"/><Relationship Id="rId29" Type="http://schemas.openxmlformats.org/officeDocument/2006/relationships/image" Target="../media/image9.png"/><Relationship Id="rId1" Type="http://schemas.openxmlformats.org/officeDocument/2006/relationships/customXml" Target="../../customXml/item3.xml"/><Relationship Id="rId6" Type="http://schemas.openxmlformats.org/officeDocument/2006/relationships/tags" Target="../tags/tag20.xml"/><Relationship Id="rId11" Type="http://schemas.openxmlformats.org/officeDocument/2006/relationships/image" Target="../media/image2.png"/><Relationship Id="rId24" Type="http://schemas.openxmlformats.org/officeDocument/2006/relationships/hyperlink" Target="http://sti.ac-bordeaux.fr/techno/docsp2016/MCC.ods" TargetMode="External"/><Relationship Id="rId5" Type="http://schemas.openxmlformats.org/officeDocument/2006/relationships/tags" Target="../tags/tag19.xml"/><Relationship Id="rId15" Type="http://schemas.openxmlformats.org/officeDocument/2006/relationships/image" Target="../media/image4.png"/><Relationship Id="rId23" Type="http://schemas.openxmlformats.org/officeDocument/2006/relationships/image" Target="../media/image7.png"/><Relationship Id="rId28" Type="http://schemas.openxmlformats.org/officeDocument/2006/relationships/hyperlink" Target="http://sti.ac-bordeaux.fr/techno/j8/Grilles_Cycle-4-v12.xlsx" TargetMode="External"/><Relationship Id="rId10" Type="http://schemas.openxmlformats.org/officeDocument/2006/relationships/image" Target="../media/image1.png"/><Relationship Id="rId19" Type="http://schemas.openxmlformats.org/officeDocument/2006/relationships/hyperlink" Target="https://blogacabdx.ac-bordeaux.fr/ressii/" TargetMode="External"/><Relationship Id="rId31" Type="http://schemas.openxmlformats.org/officeDocument/2006/relationships/image" Target="../media/image10.jpeg"/><Relationship Id="rId4" Type="http://schemas.openxmlformats.org/officeDocument/2006/relationships/tags" Target="../tags/tag18.xml"/><Relationship Id="rId9" Type="http://schemas.openxmlformats.org/officeDocument/2006/relationships/notesSlide" Target="../notesSlides/notesSlide1.xml"/><Relationship Id="rId14" Type="http://schemas.openxmlformats.org/officeDocument/2006/relationships/slide" Target="slide2.xml"/><Relationship Id="rId22" Type="http://schemas.openxmlformats.org/officeDocument/2006/relationships/hyperlink" Target="http://sti.ac-bordeaux.fr/techno/docsp2016/MCC.xlsx" TargetMode="External"/><Relationship Id="rId27" Type="http://schemas.openxmlformats.org/officeDocument/2006/relationships/hyperlink" Target="http://sti.ac-bordeaux.fr/techno/j8/evaluer.pptx" TargetMode="External"/><Relationship Id="rId30" Type="http://schemas.openxmlformats.org/officeDocument/2006/relationships/hyperlink" Target="https://blogacabdx.ac-bordeaux.fr/ressii/exemples-de-fiches-de-structuration-des-connaissances-cycle-4/"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12.png"/><Relationship Id="rId2" Type="http://schemas.openxmlformats.org/officeDocument/2006/relationships/tags" Target="../tags/tag22.xml"/><Relationship Id="rId1" Type="http://schemas.openxmlformats.org/officeDocument/2006/relationships/customXml" Target="../../customXml/item1.xml"/><Relationship Id="rId6" Type="http://schemas.openxmlformats.org/officeDocument/2006/relationships/image" Target="../media/image11.png"/><Relationship Id="rId5" Type="http://schemas.openxmlformats.org/officeDocument/2006/relationships/image" Target="../media/image1.png"/><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3.xml"/><Relationship Id="rId1" Type="http://schemas.openxmlformats.org/officeDocument/2006/relationships/customXml" Target="../../customXml/item2.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p:cNvSpPr/>
          <p:nvPr>
            <p:custDataLst>
              <p:tags r:id="rId3"/>
            </p:custDataLst>
          </p:nvPr>
        </p:nvSpPr>
        <p:spPr>
          <a:xfrm>
            <a:off x="609596" y="1699591"/>
            <a:ext cx="2017059" cy="298572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r-FR"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Connaître les programmes</a:t>
            </a:r>
          </a:p>
          <a:p>
            <a:pPr algn="ctr"/>
            <a:endParaRPr lang="fr-FR"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algn="ctr"/>
            <a:r>
              <a:rPr lang="fr-FR"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Finalité </a:t>
            </a:r>
          </a:p>
          <a:p>
            <a:pPr algn="ctr"/>
            <a:endParaRPr lang="fr-FR" sz="16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algn="ctr"/>
            <a:r>
              <a:rPr lang="fr-FR" sz="16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4 thématiques</a:t>
            </a:r>
          </a:p>
          <a:p>
            <a:pPr algn="ctr"/>
            <a:endParaRPr lang="fr-FR" sz="16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algn="ctr"/>
            <a:r>
              <a:rPr lang="fr-FR" sz="16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Compétences S4C</a:t>
            </a:r>
          </a:p>
        </p:txBody>
      </p:sp>
      <p:sp>
        <p:nvSpPr>
          <p:cNvPr id="27" name="Rectangle 26"/>
          <p:cNvSpPr/>
          <p:nvPr>
            <p:custDataLst>
              <p:tags r:id="rId4"/>
            </p:custDataLst>
          </p:nvPr>
        </p:nvSpPr>
        <p:spPr>
          <a:xfrm>
            <a:off x="2841637" y="1574427"/>
            <a:ext cx="2043953" cy="4370175"/>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fr-FR" sz="16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algn="ctr"/>
            <a:endParaRPr lang="fr-FR" sz="16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algn="ctr"/>
            <a:r>
              <a:rPr lang="fr-FR" sz="16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Regroupe 1 ou plusieurs thèmes</a:t>
            </a:r>
          </a:p>
          <a:p>
            <a:pPr algn="ctr"/>
            <a:endParaRPr lang="fr-FR" sz="16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algn="ctr"/>
            <a:r>
              <a:rPr lang="fr-FR" sz="16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Traitent des compétences et connaissances du programmes</a:t>
            </a:r>
          </a:p>
          <a:p>
            <a:pPr algn="ctr"/>
            <a:endParaRPr lang="fr-FR" sz="16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algn="ctr"/>
            <a:r>
              <a:rPr lang="fr-FR" sz="16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Différenciation / AP</a:t>
            </a:r>
          </a:p>
          <a:p>
            <a:pPr algn="ctr"/>
            <a:endParaRPr lang="fr-FR" sz="16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algn="ctr"/>
            <a:r>
              <a:rPr lang="fr-FR" sz="16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Préparation collégiale</a:t>
            </a:r>
          </a:p>
          <a:p>
            <a:pPr algn="ctr"/>
            <a:r>
              <a:rPr lang="fr-FR" sz="16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Logique du cycle</a:t>
            </a:r>
          </a:p>
          <a:p>
            <a:pPr algn="ctr"/>
            <a:endParaRPr lang="fr-FR" sz="16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algn="ctr"/>
            <a:r>
              <a:rPr lang="fr-FR" sz="16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Piloter</a:t>
            </a:r>
          </a:p>
        </p:txBody>
      </p:sp>
      <p:sp>
        <p:nvSpPr>
          <p:cNvPr id="16" name="Rogner un rectangle à un seul coin 15"/>
          <p:cNvSpPr/>
          <p:nvPr>
            <p:custDataLst>
              <p:tags r:id="rId5"/>
            </p:custDataLst>
          </p:nvPr>
        </p:nvSpPr>
        <p:spPr>
          <a:xfrm>
            <a:off x="5030624" y="1574427"/>
            <a:ext cx="1963271" cy="4617400"/>
          </a:xfrm>
          <a:prstGeom prst="snip1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endParaRPr lang="fr-FR" dirty="0">
              <a:ln w="0"/>
              <a:solidFill>
                <a:schemeClr val="tx1">
                  <a:lumMod val="95000"/>
                  <a:lumOff val="5000"/>
                </a:schemeClr>
              </a:solidFill>
              <a:effectLst>
                <a:outerShdw blurRad="38100" dist="19050" dir="2700000" algn="tl" rotWithShape="0">
                  <a:schemeClr val="dk1">
                    <a:alpha val="40000"/>
                  </a:schemeClr>
                </a:outerShdw>
              </a:effectLst>
            </a:endParaRPr>
          </a:p>
          <a:p>
            <a:pPr algn="ctr"/>
            <a:endParaRPr lang="fr-FR" sz="16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algn="ctr"/>
            <a:r>
              <a:rPr lang="fr-FR" sz="1600" dirty="0">
                <a:solidFill>
                  <a:schemeClr val="dk1"/>
                </a:solidFill>
                <a:latin typeface="Arial" panose="020B0604020202020204" pitchFamily="34" charset="0"/>
                <a:cs typeface="Arial" panose="020B0604020202020204" pitchFamily="34" charset="0"/>
              </a:rPr>
              <a:t>Cibler les connaissances / compétences à évaluer </a:t>
            </a:r>
          </a:p>
          <a:p>
            <a:pPr algn="ctr"/>
            <a:endParaRPr lang="fr-FR" sz="1000" dirty="0">
              <a:solidFill>
                <a:schemeClr val="dk1"/>
              </a:solidFill>
              <a:latin typeface="Arial" panose="020B0604020202020204" pitchFamily="34" charset="0"/>
              <a:cs typeface="Arial" panose="020B0604020202020204" pitchFamily="34" charset="0"/>
            </a:endParaRPr>
          </a:p>
          <a:p>
            <a:pPr algn="ctr"/>
            <a:r>
              <a:rPr lang="fr-FR" sz="1600" dirty="0">
                <a:solidFill>
                  <a:schemeClr val="dk1"/>
                </a:solidFill>
                <a:latin typeface="Arial" panose="020B0604020202020204" pitchFamily="34" charset="0"/>
                <a:cs typeface="Arial" panose="020B0604020202020204" pitchFamily="34" charset="0"/>
              </a:rPr>
              <a:t>Elaborer les problématiques / activités</a:t>
            </a:r>
          </a:p>
          <a:p>
            <a:pPr algn="ctr"/>
            <a:endParaRPr lang="fr-FR" sz="1000" dirty="0">
              <a:solidFill>
                <a:schemeClr val="dk1"/>
              </a:solidFill>
              <a:latin typeface="Arial" panose="020B0604020202020204" pitchFamily="34" charset="0"/>
              <a:cs typeface="Arial" panose="020B0604020202020204" pitchFamily="34" charset="0"/>
            </a:endParaRPr>
          </a:p>
          <a:p>
            <a:pPr algn="ctr"/>
            <a:r>
              <a:rPr lang="fr-FR" sz="1600" dirty="0">
                <a:solidFill>
                  <a:schemeClr val="dk1"/>
                </a:solidFill>
                <a:latin typeface="Arial" panose="020B0604020202020204" pitchFamily="34" charset="0"/>
                <a:cs typeface="Arial" panose="020B0604020202020204" pitchFamily="34" charset="0"/>
              </a:rPr>
              <a:t>Démarche d’investigation / résolution de </a:t>
            </a:r>
            <a:r>
              <a:rPr lang="fr-FR" sz="1600" dirty="0" err="1">
                <a:solidFill>
                  <a:schemeClr val="dk1"/>
                </a:solidFill>
                <a:latin typeface="Arial" panose="020B0604020202020204" pitchFamily="34" charset="0"/>
                <a:cs typeface="Arial" panose="020B0604020202020204" pitchFamily="34" charset="0"/>
              </a:rPr>
              <a:t>pb</a:t>
            </a:r>
            <a:endParaRPr lang="fr-FR" sz="1600" dirty="0">
              <a:solidFill>
                <a:schemeClr val="dk1"/>
              </a:solidFill>
              <a:latin typeface="Arial" panose="020B0604020202020204" pitchFamily="34" charset="0"/>
              <a:cs typeface="Arial" panose="020B0604020202020204" pitchFamily="34" charset="0"/>
            </a:endParaRPr>
          </a:p>
          <a:p>
            <a:pPr algn="ctr">
              <a:lnSpc>
                <a:spcPct val="50000"/>
              </a:lnSpc>
            </a:pPr>
            <a:endParaRPr lang="fr-FR" sz="1600" dirty="0">
              <a:solidFill>
                <a:schemeClr val="dk1"/>
              </a:solidFill>
              <a:latin typeface="Arial" panose="020B0604020202020204" pitchFamily="34" charset="0"/>
              <a:cs typeface="Arial" panose="020B0604020202020204" pitchFamily="34" charset="0"/>
            </a:endParaRPr>
          </a:p>
          <a:p>
            <a:pPr algn="ctr"/>
            <a:r>
              <a:rPr lang="fr-FR" sz="1600" dirty="0">
                <a:solidFill>
                  <a:schemeClr val="dk1"/>
                </a:solidFill>
                <a:latin typeface="Arial" panose="020B0604020202020204" pitchFamily="34" charset="0"/>
                <a:cs typeface="Arial" panose="020B0604020202020204" pitchFamily="34" charset="0"/>
              </a:rPr>
              <a:t>Essais / erreurs observations / constats</a:t>
            </a:r>
          </a:p>
          <a:p>
            <a:pPr algn="ctr">
              <a:lnSpc>
                <a:spcPct val="50000"/>
              </a:lnSpc>
            </a:pPr>
            <a:endParaRPr lang="fr-FR" sz="1600" dirty="0">
              <a:solidFill>
                <a:schemeClr val="dk1"/>
              </a:solidFill>
              <a:latin typeface="Arial" panose="020B0604020202020204" pitchFamily="34" charset="0"/>
              <a:cs typeface="Arial" panose="020B0604020202020204" pitchFamily="34" charset="0"/>
            </a:endParaRPr>
          </a:p>
          <a:p>
            <a:pPr algn="ctr"/>
            <a:r>
              <a:rPr lang="fr-FR" sz="1600" dirty="0">
                <a:solidFill>
                  <a:schemeClr val="dk1"/>
                </a:solidFill>
                <a:latin typeface="Arial" panose="020B0604020202020204" pitchFamily="34" charset="0"/>
                <a:cs typeface="Arial" panose="020B0604020202020204" pitchFamily="34" charset="0"/>
              </a:rPr>
              <a:t>Groupes</a:t>
            </a:r>
          </a:p>
          <a:p>
            <a:endParaRPr lang="fr-FR"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28" name="Rectangle 27"/>
          <p:cNvSpPr/>
          <p:nvPr>
            <p:custDataLst>
              <p:tags r:id="rId6"/>
            </p:custDataLst>
          </p:nvPr>
        </p:nvSpPr>
        <p:spPr>
          <a:xfrm>
            <a:off x="7157690" y="1634768"/>
            <a:ext cx="1737776" cy="280964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1600" dirty="0">
                <a:latin typeface="Arial" panose="020B0604020202020204" pitchFamily="34" charset="0"/>
                <a:cs typeface="Arial" panose="020B0604020202020204" pitchFamily="34" charset="0"/>
              </a:rPr>
              <a:t>Trace écrite élève / groupe</a:t>
            </a:r>
          </a:p>
          <a:p>
            <a:pPr algn="ctr"/>
            <a:endParaRPr lang="fr-FR" sz="1600" dirty="0">
              <a:latin typeface="Arial" panose="020B0604020202020204" pitchFamily="34" charset="0"/>
              <a:cs typeface="Arial" panose="020B0604020202020204" pitchFamily="34" charset="0"/>
            </a:endParaRPr>
          </a:p>
          <a:p>
            <a:pPr algn="ctr"/>
            <a:r>
              <a:rPr lang="fr-FR" sz="1600" dirty="0">
                <a:latin typeface="Arial" panose="020B0604020202020204" pitchFamily="34" charset="0"/>
                <a:cs typeface="Arial" panose="020B0604020202020204" pitchFamily="34" charset="0"/>
              </a:rPr>
              <a:t>Fiches connaissances </a:t>
            </a:r>
          </a:p>
          <a:p>
            <a:pPr algn="ctr"/>
            <a:endParaRPr lang="fr-FR" sz="16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22" name="Rogner un rectangle à un seul coin 21"/>
          <p:cNvSpPr/>
          <p:nvPr>
            <p:custDataLst>
              <p:tags r:id="rId7"/>
            </p:custDataLst>
          </p:nvPr>
        </p:nvSpPr>
        <p:spPr>
          <a:xfrm>
            <a:off x="9058974" y="1671746"/>
            <a:ext cx="1965842" cy="3473272"/>
          </a:xfrm>
          <a:prstGeom prst="snip1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Par compétences</a:t>
            </a:r>
          </a:p>
          <a:p>
            <a:pPr algn="ctr"/>
            <a:r>
              <a:rPr lang="fr-FR"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&amp;</a:t>
            </a:r>
          </a:p>
          <a:p>
            <a:pPr algn="ctr"/>
            <a:r>
              <a:rPr lang="fr-FR"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Connaissances associées</a:t>
            </a:r>
          </a:p>
          <a:p>
            <a:pPr algn="ctr"/>
            <a:endParaRPr lang="fr-FR"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algn="ctr"/>
            <a:r>
              <a:rPr lang="fr-FR"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Graduation des niveaux d’acquisition</a:t>
            </a:r>
            <a:endParaRPr lang="fr-FR" dirty="0">
              <a:ln w="0"/>
              <a:solidFill>
                <a:schemeClr val="bg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algn="ctr"/>
            <a:endParaRPr lang="fr-FR"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10"/>
          <a:stretch>
            <a:fillRect/>
          </a:stretch>
        </p:blipFill>
        <p:spPr>
          <a:xfrm>
            <a:off x="804008" y="156817"/>
            <a:ext cx="1828800" cy="752475"/>
          </a:xfrm>
          <a:prstGeom prst="rect">
            <a:avLst/>
          </a:prstGeom>
        </p:spPr>
      </p:pic>
      <p:sp>
        <p:nvSpPr>
          <p:cNvPr id="3" name="Rectangle 2"/>
          <p:cNvSpPr/>
          <p:nvPr/>
        </p:nvSpPr>
        <p:spPr>
          <a:xfrm>
            <a:off x="8159459" y="288317"/>
            <a:ext cx="3464952" cy="461665"/>
          </a:xfrm>
          <a:prstGeom prst="rect">
            <a:avLst/>
          </a:prstGeom>
        </p:spPr>
        <p:txBody>
          <a:bodyPr wrap="square">
            <a:spAutoFit/>
          </a:bodyPr>
          <a:lstStyle/>
          <a:p>
            <a:r>
              <a:rPr lang="fr-FR" sz="2400" b="1" dirty="0">
                <a:solidFill>
                  <a:schemeClr val="accent1">
                    <a:lumMod val="50000"/>
                  </a:schemeClr>
                </a:solidFill>
              </a:rPr>
              <a:t>Technologie – Cycle 4</a:t>
            </a:r>
          </a:p>
        </p:txBody>
      </p:sp>
      <p:cxnSp>
        <p:nvCxnSpPr>
          <p:cNvPr id="10" name="Connecteur droit avec flèche 9"/>
          <p:cNvCxnSpPr/>
          <p:nvPr/>
        </p:nvCxnSpPr>
        <p:spPr>
          <a:xfrm>
            <a:off x="199534" y="1875073"/>
            <a:ext cx="11939164" cy="0"/>
          </a:xfrm>
          <a:prstGeom prst="straightConnector1">
            <a:avLst/>
          </a:prstGeom>
          <a:ln w="317500">
            <a:solidFill>
              <a:schemeClr val="accent1">
                <a:lumMod val="75000"/>
              </a:schemeClr>
            </a:solidFill>
            <a:tailEnd type="triangle"/>
          </a:ln>
        </p:spPr>
        <p:style>
          <a:lnRef idx="1">
            <a:schemeClr val="accent5"/>
          </a:lnRef>
          <a:fillRef idx="0">
            <a:schemeClr val="accent5"/>
          </a:fillRef>
          <a:effectRef idx="0">
            <a:schemeClr val="accent5"/>
          </a:effectRef>
          <a:fontRef idx="minor">
            <a:schemeClr val="tx1"/>
          </a:fontRef>
        </p:style>
      </p:cxnSp>
      <p:sp>
        <p:nvSpPr>
          <p:cNvPr id="40" name="ZoneTexte 39"/>
          <p:cNvSpPr txBox="1"/>
          <p:nvPr/>
        </p:nvSpPr>
        <p:spPr>
          <a:xfrm>
            <a:off x="894499" y="1053259"/>
            <a:ext cx="1802104" cy="646331"/>
          </a:xfrm>
          <a:prstGeom prst="rect">
            <a:avLst/>
          </a:prstGeom>
          <a:noFill/>
        </p:spPr>
        <p:txBody>
          <a:bodyPr wrap="square" rtlCol="0">
            <a:spAutoFit/>
          </a:bodyPr>
          <a:lstStyle/>
          <a:p>
            <a:r>
              <a:rPr lang="fr-FR"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Compétences / Connaissances</a:t>
            </a:r>
          </a:p>
        </p:txBody>
      </p:sp>
      <p:sp>
        <p:nvSpPr>
          <p:cNvPr id="41" name="ZoneTexte 40"/>
          <p:cNvSpPr txBox="1"/>
          <p:nvPr/>
        </p:nvSpPr>
        <p:spPr>
          <a:xfrm>
            <a:off x="3250161" y="1147523"/>
            <a:ext cx="1351388" cy="369332"/>
          </a:xfrm>
          <a:prstGeom prst="rect">
            <a:avLst/>
          </a:prstGeom>
          <a:noFill/>
        </p:spPr>
        <p:txBody>
          <a:bodyPr wrap="square" rtlCol="0">
            <a:spAutoFit/>
          </a:bodyPr>
          <a:lstStyle/>
          <a:p>
            <a:r>
              <a:rPr lang="fr-FR"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Séquences</a:t>
            </a:r>
          </a:p>
        </p:txBody>
      </p:sp>
      <p:sp>
        <p:nvSpPr>
          <p:cNvPr id="42" name="ZoneTexte 41"/>
          <p:cNvSpPr txBox="1"/>
          <p:nvPr/>
        </p:nvSpPr>
        <p:spPr>
          <a:xfrm>
            <a:off x="5383113" y="1147523"/>
            <a:ext cx="1018155" cy="369332"/>
          </a:xfrm>
          <a:prstGeom prst="rect">
            <a:avLst/>
          </a:prstGeom>
          <a:noFill/>
        </p:spPr>
        <p:txBody>
          <a:bodyPr wrap="square" rtlCol="0">
            <a:spAutoFit/>
          </a:bodyPr>
          <a:lstStyle/>
          <a:p>
            <a:r>
              <a:rPr lang="fr-FR"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Séances</a:t>
            </a:r>
          </a:p>
        </p:txBody>
      </p:sp>
      <p:sp>
        <p:nvSpPr>
          <p:cNvPr id="43" name="ZoneTexte 42"/>
          <p:cNvSpPr txBox="1"/>
          <p:nvPr/>
        </p:nvSpPr>
        <p:spPr>
          <a:xfrm>
            <a:off x="7208877" y="1020110"/>
            <a:ext cx="1579243" cy="646331"/>
          </a:xfrm>
          <a:prstGeom prst="rect">
            <a:avLst/>
          </a:prstGeom>
          <a:noFill/>
        </p:spPr>
        <p:txBody>
          <a:bodyPr wrap="square" rtlCol="0">
            <a:spAutoFit/>
          </a:bodyPr>
          <a:lstStyle/>
          <a:p>
            <a:r>
              <a:rPr lang="fr-FR"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Synthèse et structuration</a:t>
            </a:r>
          </a:p>
        </p:txBody>
      </p:sp>
      <p:sp>
        <p:nvSpPr>
          <p:cNvPr id="24" name="ZoneTexte 23"/>
          <p:cNvSpPr txBox="1"/>
          <p:nvPr/>
        </p:nvSpPr>
        <p:spPr>
          <a:xfrm>
            <a:off x="9158812" y="987020"/>
            <a:ext cx="1466247" cy="646331"/>
          </a:xfrm>
          <a:prstGeom prst="rect">
            <a:avLst/>
          </a:prstGeom>
          <a:noFill/>
        </p:spPr>
        <p:txBody>
          <a:bodyPr wrap="square" rtlCol="0">
            <a:spAutoFit/>
          </a:bodyPr>
          <a:lstStyle/>
          <a:p>
            <a:r>
              <a:rPr lang="fr-FR"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Evaluation</a:t>
            </a:r>
          </a:p>
          <a:p>
            <a:r>
              <a:rPr lang="fr-FR"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remédiation</a:t>
            </a:r>
          </a:p>
        </p:txBody>
      </p:sp>
      <p:pic>
        <p:nvPicPr>
          <p:cNvPr id="17" name="Image 16"/>
          <p:cNvPicPr>
            <a:picLocks noChangeAspect="1"/>
          </p:cNvPicPr>
          <p:nvPr/>
        </p:nvPicPr>
        <p:blipFill>
          <a:blip r:embed="rId11"/>
          <a:stretch>
            <a:fillRect/>
          </a:stretch>
        </p:blipFill>
        <p:spPr>
          <a:xfrm>
            <a:off x="9937162" y="6303690"/>
            <a:ext cx="2092910" cy="554310"/>
          </a:xfrm>
          <a:prstGeom prst="rect">
            <a:avLst/>
          </a:prstGeom>
        </p:spPr>
      </p:pic>
      <p:pic>
        <p:nvPicPr>
          <p:cNvPr id="2" name="Image 1">
            <a:hlinkClick r:id="rId12"/>
          </p:cNvPr>
          <p:cNvPicPr>
            <a:picLocks noChangeAspect="1"/>
          </p:cNvPicPr>
          <p:nvPr/>
        </p:nvPicPr>
        <p:blipFill>
          <a:blip r:embed="rId13"/>
          <a:stretch>
            <a:fillRect/>
          </a:stretch>
        </p:blipFill>
        <p:spPr>
          <a:xfrm>
            <a:off x="675668" y="4816681"/>
            <a:ext cx="509243" cy="498920"/>
          </a:xfrm>
          <a:prstGeom prst="rect">
            <a:avLst/>
          </a:prstGeom>
        </p:spPr>
      </p:pic>
      <p:pic>
        <p:nvPicPr>
          <p:cNvPr id="19" name="Image 18">
            <a:hlinkClick r:id="rId14" action="ppaction://hlinksldjump"/>
          </p:cNvPr>
          <p:cNvPicPr>
            <a:picLocks noChangeAspect="1"/>
          </p:cNvPicPr>
          <p:nvPr/>
        </p:nvPicPr>
        <p:blipFill>
          <a:blip r:embed="rId15"/>
          <a:stretch>
            <a:fillRect/>
          </a:stretch>
        </p:blipFill>
        <p:spPr>
          <a:xfrm>
            <a:off x="5727225" y="6323648"/>
            <a:ext cx="528902" cy="479882"/>
          </a:xfrm>
          <a:prstGeom prst="rect">
            <a:avLst/>
          </a:prstGeom>
        </p:spPr>
      </p:pic>
      <p:pic>
        <p:nvPicPr>
          <p:cNvPr id="7" name="Image 6">
            <a:hlinkClick r:id="rId16"/>
          </p:cNvPr>
          <p:cNvPicPr>
            <a:picLocks noChangeAspect="1"/>
          </p:cNvPicPr>
          <p:nvPr/>
        </p:nvPicPr>
        <p:blipFill>
          <a:blip r:embed="rId17"/>
          <a:stretch>
            <a:fillRect/>
          </a:stretch>
        </p:blipFill>
        <p:spPr>
          <a:xfrm>
            <a:off x="7499005" y="4523002"/>
            <a:ext cx="1085850" cy="847725"/>
          </a:xfrm>
          <a:prstGeom prst="rect">
            <a:avLst/>
          </a:prstGeom>
        </p:spPr>
      </p:pic>
      <p:sp>
        <p:nvSpPr>
          <p:cNvPr id="9" name="Rectangle 1"/>
          <p:cNvSpPr>
            <a:spLocks noChangeArrowheads="1"/>
          </p:cNvSpPr>
          <p:nvPr/>
        </p:nvSpPr>
        <p:spPr bwMode="auto">
          <a:xfrm>
            <a:off x="629875" y="5370727"/>
            <a:ext cx="137970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a:ln>
                  <a:noFill/>
                </a:ln>
                <a:solidFill>
                  <a:srgbClr val="38565F"/>
                </a:solidFill>
                <a:effectLst/>
                <a:latin typeface="Calibri" panose="020F0502020204030204" pitchFamily="34" charset="0"/>
                <a:ea typeface="Calibri" panose="020F0502020204030204" pitchFamily="34" charset="0"/>
                <a:cs typeface="Segoe UI" panose="020B0502040204020203" pitchFamily="34" charset="0"/>
                <a:hlinkClick r:id="rId18"/>
              </a:rPr>
              <a:t>Portail académique</a:t>
            </a:r>
            <a:endParaRPr kumimoji="0" lang="fr-FR" altLang="fr-FR"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a:ln>
                  <a:noFill/>
                </a:ln>
                <a:solidFill>
                  <a:srgbClr val="38565F"/>
                </a:solidFill>
                <a:effectLst/>
                <a:latin typeface="Calibri" panose="020F0502020204030204" pitchFamily="34" charset="0"/>
                <a:ea typeface="Calibri" panose="020F0502020204030204" pitchFamily="34" charset="0"/>
                <a:cs typeface="Segoe UI" panose="020B0502040204020203" pitchFamily="34" charset="0"/>
                <a:hlinkClick r:id="rId19"/>
              </a:rPr>
              <a:t>Blog académique</a:t>
            </a:r>
            <a:endParaRPr kumimoji="0" lang="fr-FR" altLang="fr-FR" sz="1000" b="0" i="0" u="none" strike="noStrike" cap="none" normalizeH="0" baseline="0" dirty="0">
              <a:ln>
                <a:noFill/>
              </a:ln>
              <a:solidFill>
                <a:schemeClr val="tx1"/>
              </a:solidFill>
              <a:effectLst/>
              <a:ea typeface="Calibri" panose="020F0502020204030204" pitchFamily="34" charset="0"/>
              <a:cs typeface="Segoe UI" panose="020B0502040204020203" pitchFamily="34" charset="0"/>
            </a:endParaRPr>
          </a:p>
        </p:txBody>
      </p:sp>
      <p:pic>
        <p:nvPicPr>
          <p:cNvPr id="25" name="Image 24" descr="TWITTER">
            <a:hlinkClick r:id="rId20"/>
          </p:cNvPr>
          <p:cNvPicPr/>
          <p:nvPr/>
        </p:nvPicPr>
        <p:blipFill>
          <a:blip r:embed="rId21">
            <a:extLst>
              <a:ext uri="{28A0092B-C50C-407E-A947-70E740481C1C}">
                <a14:useLocalDpi xmlns:a14="http://schemas.microsoft.com/office/drawing/2010/main" val="0"/>
              </a:ext>
            </a:extLst>
          </a:blip>
          <a:srcRect/>
          <a:stretch>
            <a:fillRect/>
          </a:stretch>
        </p:blipFill>
        <p:spPr bwMode="auto">
          <a:xfrm>
            <a:off x="727811" y="5867977"/>
            <a:ext cx="333375" cy="323850"/>
          </a:xfrm>
          <a:prstGeom prst="rect">
            <a:avLst/>
          </a:prstGeom>
          <a:noFill/>
          <a:ln>
            <a:noFill/>
          </a:ln>
        </p:spPr>
      </p:pic>
      <p:pic>
        <p:nvPicPr>
          <p:cNvPr id="31" name="Image 30">
            <a:hlinkClick r:id="rId22"/>
          </p:cNvPr>
          <p:cNvPicPr/>
          <p:nvPr/>
        </p:nvPicPr>
        <p:blipFill rotWithShape="1">
          <a:blip r:embed="rId23"/>
          <a:srcRect r="66624"/>
          <a:stretch/>
        </p:blipFill>
        <p:spPr bwMode="auto">
          <a:xfrm>
            <a:off x="3294009" y="5963768"/>
            <a:ext cx="439454" cy="485578"/>
          </a:xfrm>
          <a:prstGeom prst="rect">
            <a:avLst/>
          </a:prstGeom>
          <a:ln>
            <a:noFill/>
          </a:ln>
          <a:extLst>
            <a:ext uri="{53640926-AAD7-44D8-BBD7-CCE9431645EC}">
              <a14:shadowObscured xmlns:a14="http://schemas.microsoft.com/office/drawing/2010/main"/>
            </a:ext>
          </a:extLst>
        </p:spPr>
      </p:pic>
      <p:pic>
        <p:nvPicPr>
          <p:cNvPr id="32" name="Image 31">
            <a:hlinkClick r:id="rId24"/>
          </p:cNvPr>
          <p:cNvPicPr/>
          <p:nvPr/>
        </p:nvPicPr>
        <p:blipFill rotWithShape="1">
          <a:blip r:embed="rId23"/>
          <a:srcRect l="62473"/>
          <a:stretch/>
        </p:blipFill>
        <p:spPr bwMode="auto">
          <a:xfrm>
            <a:off x="3862148" y="5980284"/>
            <a:ext cx="437874" cy="504744"/>
          </a:xfrm>
          <a:prstGeom prst="rect">
            <a:avLst/>
          </a:prstGeom>
          <a:ln>
            <a:noFill/>
          </a:ln>
          <a:extLst>
            <a:ext uri="{53640926-AAD7-44D8-BBD7-CCE9431645EC}">
              <a14:shadowObscured xmlns:a14="http://schemas.microsoft.com/office/drawing/2010/main"/>
            </a:ext>
          </a:extLst>
        </p:spPr>
      </p:pic>
      <p:pic>
        <p:nvPicPr>
          <p:cNvPr id="33" name="Image 32">
            <a:hlinkClick r:id="rId25"/>
          </p:cNvPr>
          <p:cNvPicPr/>
          <p:nvPr/>
        </p:nvPicPr>
        <p:blipFill rotWithShape="1">
          <a:blip r:embed="rId26"/>
          <a:srcRect t="10091" b="-1"/>
          <a:stretch/>
        </p:blipFill>
        <p:spPr bwMode="auto">
          <a:xfrm>
            <a:off x="3400941" y="6506918"/>
            <a:ext cx="762000" cy="316865"/>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9264663" y="5139077"/>
            <a:ext cx="1905843" cy="304699"/>
          </a:xfrm>
          <a:prstGeom prst="rect">
            <a:avLst/>
          </a:prstGeom>
        </p:spPr>
        <p:txBody>
          <a:bodyPr wrap="none">
            <a:spAutoFit/>
          </a:bodyPr>
          <a:lstStyle/>
          <a:p>
            <a:pPr>
              <a:lnSpc>
                <a:spcPct val="115000"/>
              </a:lnSpc>
              <a:spcAft>
                <a:spcPts val="1000"/>
              </a:spcAft>
            </a:pPr>
            <a:r>
              <a:rPr lang="fr-FR" sz="1200" u="sng" dirty="0">
                <a:solidFill>
                  <a:srgbClr val="000000"/>
                </a:solidFill>
                <a:latin typeface="Calibri" panose="020F0502020204030204" pitchFamily="34" charset="0"/>
                <a:ea typeface="Calibri" panose="020F0502020204030204" pitchFamily="34" charset="0"/>
                <a:cs typeface="Segoe UI" panose="020B0502040204020203" pitchFamily="34" charset="0"/>
                <a:hlinkClick r:id="rId27"/>
              </a:rPr>
              <a:t>Les différentes évaluations</a:t>
            </a:r>
            <a:endParaRPr lang="fr-FR"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p:txBody>
      </p:sp>
      <p:pic>
        <p:nvPicPr>
          <p:cNvPr id="34" name="Image 33">
            <a:hlinkClick r:id="rId28"/>
          </p:cNvPr>
          <p:cNvPicPr/>
          <p:nvPr/>
        </p:nvPicPr>
        <p:blipFill>
          <a:blip r:embed="rId29"/>
          <a:stretch>
            <a:fillRect/>
          </a:stretch>
        </p:blipFill>
        <p:spPr>
          <a:xfrm>
            <a:off x="9958037" y="5523920"/>
            <a:ext cx="519094" cy="493834"/>
          </a:xfrm>
          <a:prstGeom prst="rect">
            <a:avLst/>
          </a:prstGeom>
        </p:spPr>
      </p:pic>
      <p:pic>
        <p:nvPicPr>
          <p:cNvPr id="35" name="Image 34" descr="FCC4">
            <a:hlinkClick r:id="rId30"/>
          </p:cNvPr>
          <p:cNvPicPr/>
          <p:nvPr/>
        </p:nvPicPr>
        <p:blipFill>
          <a:blip r:embed="rId31">
            <a:extLst>
              <a:ext uri="{28A0092B-C50C-407E-A947-70E740481C1C}">
                <a14:useLocalDpi xmlns:a14="http://schemas.microsoft.com/office/drawing/2010/main" val="0"/>
              </a:ext>
            </a:extLst>
          </a:blip>
          <a:srcRect/>
          <a:stretch>
            <a:fillRect/>
          </a:stretch>
        </p:blipFill>
        <p:spPr bwMode="auto">
          <a:xfrm>
            <a:off x="7604730" y="5586000"/>
            <a:ext cx="953449" cy="788567"/>
          </a:xfrm>
          <a:prstGeom prst="rect">
            <a:avLst/>
          </a:prstGeom>
          <a:noFill/>
          <a:ln>
            <a:noFill/>
          </a:ln>
        </p:spPr>
      </p:pic>
      <p:sp>
        <p:nvSpPr>
          <p:cNvPr id="11" name="ZoneTexte 10"/>
          <p:cNvSpPr txBox="1"/>
          <p:nvPr/>
        </p:nvSpPr>
        <p:spPr>
          <a:xfrm>
            <a:off x="3400941" y="776260"/>
            <a:ext cx="2882901" cy="276999"/>
          </a:xfrm>
          <a:prstGeom prst="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wrap="square" rtlCol="0">
            <a:spAutoFit/>
          </a:bodyPr>
          <a:lstStyle/>
          <a:p>
            <a:pPr algn="ctr"/>
            <a:r>
              <a:rPr lang="fr-FR" sz="1200" b="1" dirty="0"/>
              <a:t>Voir séquences académiques</a:t>
            </a:r>
          </a:p>
        </p:txBody>
      </p:sp>
    </p:spTree>
    <p:custDataLst>
      <p:custData r:id="rId1"/>
      <p:tags r:id="rId2"/>
    </p:custDataLst>
    <p:extLst>
      <p:ext uri="{BB962C8B-B14F-4D97-AF65-F5344CB8AC3E}">
        <p14:creationId xmlns:p14="http://schemas.microsoft.com/office/powerpoint/2010/main" val="2335296377"/>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lvl="0"/>
            <a:r>
              <a:rPr lang="fr-FR" dirty="0"/>
              <a:t>L’organisation du classeur : </a:t>
            </a:r>
          </a:p>
          <a:p>
            <a:pPr marL="0" lvl="0" indent="0">
              <a:buNone/>
            </a:pPr>
            <a:endParaRPr lang="fr-FR" dirty="0"/>
          </a:p>
          <a:p>
            <a:pPr marL="457200" lvl="1" indent="0">
              <a:buNone/>
            </a:pPr>
            <a:r>
              <a:rPr lang="fr-FR" dirty="0"/>
              <a:t>Le classeur est organisé en logique de cycle, les traces écrites « investigations, activités » sont clairement séparées et facilement identifiables. Les connaissances structurées sont organisées suivants les 4 thématiques (le design, l’innovation, la créativité ; Les objets et systèmes techniques et les changements induits dans la société ; La modélisation et la simulation des objets et systèmes techniques ; L’informatique et la programmation) et sont cumulées sur les 3 années du cycle 4.</a:t>
            </a:r>
          </a:p>
        </p:txBody>
      </p:sp>
    </p:spTree>
    <p:extLst>
      <p:ext uri="{BB962C8B-B14F-4D97-AF65-F5344CB8AC3E}">
        <p14:creationId xmlns:p14="http://schemas.microsoft.com/office/powerpoint/2010/main" val="1548519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re 1"/>
          <p:cNvSpPr txBox="1">
            <a:spLocks/>
          </p:cNvSpPr>
          <p:nvPr/>
        </p:nvSpPr>
        <p:spPr>
          <a:xfrm rot="16200000">
            <a:off x="6173273" y="-5361907"/>
            <a:ext cx="656823" cy="11380633"/>
          </a:xfrm>
          <a:prstGeom prst="rect">
            <a:avLst/>
          </a:prstGeom>
        </p:spPr>
        <p:style>
          <a:lnRef idx="1">
            <a:schemeClr val="accent1"/>
          </a:lnRef>
          <a:fillRef idx="2">
            <a:schemeClr val="accent1"/>
          </a:fillRef>
          <a:effectRef idx="1">
            <a:schemeClr val="accent1"/>
          </a:effectRef>
          <a:fontRef idx="minor">
            <a:schemeClr val="dk1"/>
          </a:fontRef>
        </p:style>
        <p:txBody>
          <a:bodyPr vert="vert"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fr-FR" sz="3600" dirty="0">
                <a:solidFill>
                  <a:schemeClr val="accent1">
                    <a:lumMod val="50000"/>
                  </a:schemeClr>
                </a:solidFill>
                <a:effectLst>
                  <a:outerShdw blurRad="50800" dist="38100" dir="5400000" algn="t" rotWithShape="0">
                    <a:prstClr val="black">
                      <a:alpha val="40000"/>
                    </a:prstClr>
                  </a:outerShdw>
                </a:effectLst>
              </a:rPr>
              <a:t>Construction de séances par l’enseignant</a:t>
            </a:r>
          </a:p>
        </p:txBody>
      </p:sp>
      <p:pic>
        <p:nvPicPr>
          <p:cNvPr id="4" name="Image 3"/>
          <p:cNvPicPr>
            <a:picLocks noChangeAspect="1"/>
          </p:cNvPicPr>
          <p:nvPr/>
        </p:nvPicPr>
        <p:blipFill>
          <a:blip r:embed="rId5"/>
          <a:stretch>
            <a:fillRect/>
          </a:stretch>
        </p:blipFill>
        <p:spPr>
          <a:xfrm>
            <a:off x="10363200" y="6105525"/>
            <a:ext cx="1828800" cy="752475"/>
          </a:xfrm>
          <a:prstGeom prst="rect">
            <a:avLst/>
          </a:prstGeom>
        </p:spPr>
      </p:pic>
      <p:sp>
        <p:nvSpPr>
          <p:cNvPr id="5" name="Titre 1"/>
          <p:cNvSpPr txBox="1">
            <a:spLocks/>
          </p:cNvSpPr>
          <p:nvPr/>
        </p:nvSpPr>
        <p:spPr>
          <a:xfrm>
            <a:off x="0" y="656822"/>
            <a:ext cx="710390" cy="6201178"/>
          </a:xfrm>
          <a:prstGeom prst="rect">
            <a:avLst/>
          </a:prstGeom>
        </p:spPr>
        <p:style>
          <a:lnRef idx="0">
            <a:schemeClr val="accent4"/>
          </a:lnRef>
          <a:fillRef idx="3">
            <a:schemeClr val="accent4"/>
          </a:fillRef>
          <a:effectRef idx="3">
            <a:schemeClr val="accent4"/>
          </a:effectRef>
          <a:fontRef idx="minor">
            <a:schemeClr val="lt1"/>
          </a:fontRef>
        </p:style>
        <p:txBody>
          <a:bodyPr vert="vert"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fr-FR" sz="3600" dirty="0">
                <a:solidFill>
                  <a:schemeClr val="accent1">
                    <a:lumMod val="50000"/>
                  </a:schemeClr>
                </a:solidFill>
                <a:effectLst>
                  <a:outerShdw blurRad="50800" dist="38100" dir="5400000" algn="t" rotWithShape="0">
                    <a:prstClr val="black">
                      <a:alpha val="40000"/>
                    </a:prstClr>
                  </a:outerShdw>
                </a:effectLst>
              </a:rPr>
              <a:t> </a:t>
            </a:r>
            <a:r>
              <a:rPr lang="fr-FR" sz="3200" dirty="0">
                <a:solidFill>
                  <a:schemeClr val="accent1">
                    <a:lumMod val="50000"/>
                  </a:schemeClr>
                </a:solidFill>
                <a:effectLst>
                  <a:outerShdw blurRad="50800" dist="38100" dir="5400000" algn="t" rotWithShape="0">
                    <a:prstClr val="black">
                      <a:alpha val="40000"/>
                    </a:prstClr>
                  </a:outerShdw>
                </a:effectLst>
              </a:rPr>
              <a:t>Enseigner la Technologie au collège</a:t>
            </a:r>
          </a:p>
        </p:txBody>
      </p:sp>
      <p:pic>
        <p:nvPicPr>
          <p:cNvPr id="3" name="Image 2"/>
          <p:cNvPicPr>
            <a:picLocks noChangeAspect="1"/>
          </p:cNvPicPr>
          <p:nvPr/>
        </p:nvPicPr>
        <p:blipFill>
          <a:blip r:embed="rId6"/>
          <a:stretch>
            <a:fillRect/>
          </a:stretch>
        </p:blipFill>
        <p:spPr>
          <a:xfrm>
            <a:off x="0" y="62014"/>
            <a:ext cx="710388" cy="532791"/>
          </a:xfrm>
          <a:prstGeom prst="rect">
            <a:avLst/>
          </a:prstGeom>
        </p:spPr>
      </p:pic>
      <p:sp>
        <p:nvSpPr>
          <p:cNvPr id="44" name="Rectangle à coins arrondis 43"/>
          <p:cNvSpPr/>
          <p:nvPr/>
        </p:nvSpPr>
        <p:spPr>
          <a:xfrm>
            <a:off x="811368" y="815926"/>
            <a:ext cx="11380632" cy="5921396"/>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noFill/>
            </a:endParaRPr>
          </a:p>
        </p:txBody>
      </p:sp>
      <p:pic>
        <p:nvPicPr>
          <p:cNvPr id="2" name="Image 1"/>
          <p:cNvPicPr>
            <a:picLocks noChangeAspect="1"/>
          </p:cNvPicPr>
          <p:nvPr/>
        </p:nvPicPr>
        <p:blipFill>
          <a:blip r:embed="rId7"/>
          <a:stretch>
            <a:fillRect/>
          </a:stretch>
        </p:blipFill>
        <p:spPr>
          <a:xfrm>
            <a:off x="2576095" y="956572"/>
            <a:ext cx="6799018" cy="5601678"/>
          </a:xfrm>
          <a:prstGeom prst="rect">
            <a:avLst/>
          </a:prstGeom>
        </p:spPr>
      </p:pic>
    </p:spTree>
    <p:custDataLst>
      <p:custData r:id="rId1"/>
      <p:tags r:id="rId2"/>
    </p:custDataLst>
    <p:extLst>
      <p:ext uri="{BB962C8B-B14F-4D97-AF65-F5344CB8AC3E}">
        <p14:creationId xmlns:p14="http://schemas.microsoft.com/office/powerpoint/2010/main" val="418760287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lèche : bas 17"/>
          <p:cNvSpPr/>
          <p:nvPr/>
        </p:nvSpPr>
        <p:spPr>
          <a:xfrm>
            <a:off x="9278468" y="3435757"/>
            <a:ext cx="537883" cy="1052796"/>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16" name="Flèche : bas 15"/>
          <p:cNvSpPr/>
          <p:nvPr/>
        </p:nvSpPr>
        <p:spPr>
          <a:xfrm>
            <a:off x="6109446" y="3227294"/>
            <a:ext cx="537883" cy="1399190"/>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9" name="Flèche : bas 8"/>
          <p:cNvSpPr/>
          <p:nvPr/>
        </p:nvSpPr>
        <p:spPr>
          <a:xfrm>
            <a:off x="2671482" y="2850776"/>
            <a:ext cx="537883" cy="1775708"/>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dirty="0"/>
          </a:p>
        </p:txBody>
      </p:sp>
      <p:sp>
        <p:nvSpPr>
          <p:cNvPr id="12" name="Rectangle : coins arrondis 11"/>
          <p:cNvSpPr/>
          <p:nvPr/>
        </p:nvSpPr>
        <p:spPr>
          <a:xfrm>
            <a:off x="6813176" y="2175220"/>
            <a:ext cx="3863788" cy="142487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dirty="0"/>
              <a:t>Démarche de </a:t>
            </a:r>
          </a:p>
          <a:p>
            <a:pPr algn="ctr"/>
            <a:r>
              <a:rPr lang="fr-FR" dirty="0"/>
              <a:t>projet </a:t>
            </a:r>
          </a:p>
        </p:txBody>
      </p:sp>
      <p:sp>
        <p:nvSpPr>
          <p:cNvPr id="10" name="Rectangle : coins arrondis 9"/>
          <p:cNvSpPr/>
          <p:nvPr/>
        </p:nvSpPr>
        <p:spPr>
          <a:xfrm>
            <a:off x="3541059" y="1939020"/>
            <a:ext cx="3863788" cy="141488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r-FR" dirty="0"/>
              <a:t>Démarche de </a:t>
            </a:r>
          </a:p>
          <a:p>
            <a:pPr algn="ctr"/>
            <a:r>
              <a:rPr lang="fr-FR" dirty="0"/>
              <a:t>résolution d’un </a:t>
            </a:r>
          </a:p>
          <a:p>
            <a:pPr algn="ctr"/>
            <a:r>
              <a:rPr lang="fr-FR" dirty="0"/>
              <a:t>problème </a:t>
            </a:r>
          </a:p>
        </p:txBody>
      </p:sp>
      <p:sp>
        <p:nvSpPr>
          <p:cNvPr id="17" name="AutoShape 2"/>
          <p:cNvSpPr>
            <a:spLocks noChangeArrowheads="1"/>
          </p:cNvSpPr>
          <p:nvPr/>
        </p:nvSpPr>
        <p:spPr bwMode="auto">
          <a:xfrm>
            <a:off x="2217534" y="656822"/>
            <a:ext cx="8145666" cy="787011"/>
          </a:xfrm>
          <a:custGeom>
            <a:avLst/>
            <a:gdLst>
              <a:gd name="G0" fmla="+- 21600 0 0"/>
              <a:gd name="G1" fmla="+- 1 0 0"/>
              <a:gd name="G2" fmla="+- 65535 0 0"/>
              <a:gd name="G3" fmla="*/ 1 16385 2"/>
              <a:gd name="G4" fmla="*/ 1 50009 48160"/>
              <a:gd name="T0" fmla="*/ 2147483646 w 21600"/>
              <a:gd name="T1" fmla="*/ 0 h 21600"/>
              <a:gd name="T2" fmla="*/ 2147483646 w 21600"/>
              <a:gd name="T3" fmla="*/ 2147483646 h 21600"/>
              <a:gd name="T4" fmla="*/ 2147483646 w 21600"/>
              <a:gd name="T5" fmla="*/ 2147483646 h 21600"/>
              <a:gd name="T6" fmla="*/ 0 w 21600"/>
              <a:gd name="T7" fmla="*/ 2147483646 h 21600"/>
              <a:gd name="T8" fmla="*/ 0 w 21600"/>
              <a:gd name="T9" fmla="*/ 0 h 21600"/>
              <a:gd name="T10" fmla="*/ 21600 w 21600"/>
              <a:gd name="T11" fmla="*/ 21600 h 21600"/>
            </a:gdLst>
            <a:ahLst/>
            <a:cxnLst>
              <a:cxn ang="0">
                <a:pos x="T0" y="T1"/>
              </a:cxn>
              <a:cxn ang="0">
                <a:pos x="T2" y="T3"/>
              </a:cxn>
              <a:cxn ang="0">
                <a:pos x="T4" y="T5"/>
              </a:cxn>
              <a:cxn ang="0">
                <a:pos x="T6" y="T7"/>
              </a:cxn>
            </a:cxnLst>
            <a:rect l="T8" t="T9" r="T10" b="T11"/>
            <a:pathLst>
              <a:path w="21600" h="21600">
                <a:moveTo>
                  <a:pt x="0" y="0"/>
                </a:moveTo>
                <a:lnTo>
                  <a:pt x="21600" y="0"/>
                </a:lnTo>
                <a:lnTo>
                  <a:pt x="21600" y="21600"/>
                </a:lnTo>
                <a:lnTo>
                  <a:pt x="0" y="2160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6"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6"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6"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6"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6" charset="0"/>
                <a:ea typeface="Microsoft YaHei" charset="-122"/>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6" charset="0"/>
                <a:ea typeface="Microsoft YaHei" charset="-122"/>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6" charset="0"/>
                <a:ea typeface="Microsoft YaHei" charset="-122"/>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6" charset="0"/>
                <a:ea typeface="Microsoft YaHei" charset="-122"/>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6" charset="0"/>
                <a:ea typeface="Microsoft YaHei" charset="-122"/>
              </a:defRPr>
            </a:lvl9pPr>
          </a:lstStyle>
          <a:p>
            <a:pPr eaLnBrk="1" hangingPunct="1"/>
            <a:endParaRPr lang="fr-FR" altLang="fr-FR" sz="2000" b="1" dirty="0">
              <a:solidFill>
                <a:srgbClr val="0070C0"/>
              </a:solidFill>
              <a:effectLst>
                <a:outerShdw blurRad="50800" dist="38100" dir="2700000" algn="tl" rotWithShape="0">
                  <a:prstClr val="black">
                    <a:alpha val="40000"/>
                  </a:prstClr>
                </a:outerShdw>
              </a:effectLst>
              <a:latin typeface="Arial" charset="0"/>
            </a:endParaRPr>
          </a:p>
          <a:p>
            <a:pPr lvl="1">
              <a:spcBef>
                <a:spcPts val="600"/>
              </a:spcBef>
              <a:spcAft>
                <a:spcPts val="600"/>
              </a:spcAft>
            </a:pPr>
            <a:r>
              <a:rPr lang="fr-FR" altLang="fr-FR" sz="2000" dirty="0">
                <a:effectLst>
                  <a:outerShdw blurRad="50800" dist="38100" dir="2700000" algn="tl" rotWithShape="0">
                    <a:prstClr val="black">
                      <a:alpha val="40000"/>
                    </a:prstClr>
                  </a:outerShdw>
                </a:effectLst>
                <a:latin typeface="Arial" charset="0"/>
              </a:rPr>
              <a:t>Trois démarches pédagogiques complémentaires et imbriquées </a:t>
            </a:r>
          </a:p>
        </p:txBody>
      </p:sp>
      <p:sp>
        <p:nvSpPr>
          <p:cNvPr id="3" name="Rectangle : coins arrondis 2"/>
          <p:cNvSpPr/>
          <p:nvPr/>
        </p:nvSpPr>
        <p:spPr>
          <a:xfrm>
            <a:off x="1586753" y="1677942"/>
            <a:ext cx="2886635" cy="1246094"/>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dirty="0"/>
              <a:t>Démarche d’investigation</a:t>
            </a:r>
          </a:p>
        </p:txBody>
      </p:sp>
      <p:sp>
        <p:nvSpPr>
          <p:cNvPr id="6" name="Rectangle 5"/>
          <p:cNvSpPr/>
          <p:nvPr/>
        </p:nvSpPr>
        <p:spPr>
          <a:xfrm>
            <a:off x="1488139" y="4626484"/>
            <a:ext cx="2877670" cy="1200329"/>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ctr"/>
            <a:r>
              <a:rPr lang="fr-FR" dirty="0"/>
              <a:t>Collective, induit des phases </a:t>
            </a:r>
          </a:p>
          <a:p>
            <a:pPr algn="ctr"/>
            <a:r>
              <a:rPr lang="fr-FR" dirty="0"/>
              <a:t>d’appropriation, </a:t>
            </a:r>
          </a:p>
          <a:p>
            <a:pPr algn="ctr"/>
            <a:r>
              <a:rPr lang="fr-FR" dirty="0"/>
              <a:t>de recherche, d’hypothèses et de vérifications.</a:t>
            </a:r>
          </a:p>
        </p:txBody>
      </p:sp>
      <p:sp>
        <p:nvSpPr>
          <p:cNvPr id="7" name="Rectangle 6"/>
          <p:cNvSpPr/>
          <p:nvPr/>
        </p:nvSpPr>
        <p:spPr>
          <a:xfrm>
            <a:off x="4625787" y="4626484"/>
            <a:ext cx="3325907" cy="1200329"/>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fr-FR" dirty="0"/>
              <a:t>Individuelle ou collective, </a:t>
            </a:r>
          </a:p>
          <a:p>
            <a:pPr algn="ctr"/>
            <a:r>
              <a:rPr lang="fr-FR" dirty="0"/>
              <a:t>s’appuie sur un problème </a:t>
            </a:r>
          </a:p>
          <a:p>
            <a:pPr algn="ctr"/>
            <a:r>
              <a:rPr lang="fr-FR" dirty="0"/>
              <a:t>technique et exige l’application de méthodes formalisées</a:t>
            </a:r>
          </a:p>
        </p:txBody>
      </p:sp>
      <p:sp>
        <p:nvSpPr>
          <p:cNvPr id="8" name="Rectangle 7"/>
          <p:cNvSpPr/>
          <p:nvPr/>
        </p:nvSpPr>
        <p:spPr>
          <a:xfrm>
            <a:off x="8077201" y="4488553"/>
            <a:ext cx="3836893" cy="1477328"/>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fr-FR" dirty="0"/>
              <a:t>Collective, s’appuyant sur un objectif partagé entre élèves et professeur, exigeant de définir des fonctions, une organisation, une planification et des étapes</a:t>
            </a:r>
          </a:p>
        </p:txBody>
      </p:sp>
    </p:spTree>
    <p:custDataLst>
      <p:custData r:id="rId1"/>
      <p:tags r:id="rId2"/>
    </p:custDataLst>
    <p:extLst>
      <p:ext uri="{BB962C8B-B14F-4D97-AF65-F5344CB8AC3E}">
        <p14:creationId xmlns:p14="http://schemas.microsoft.com/office/powerpoint/2010/main" val="257416770"/>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lvl="0"/>
            <a:r>
              <a:rPr lang="fr-FR" dirty="0"/>
              <a:t>La présentation du problème à résoudre : </a:t>
            </a:r>
          </a:p>
          <a:p>
            <a:pPr marL="0" lvl="0" indent="0">
              <a:buNone/>
            </a:pPr>
            <a:endParaRPr lang="fr-FR" dirty="0"/>
          </a:p>
          <a:p>
            <a:pPr marL="457200" lvl="1" indent="0">
              <a:buNone/>
            </a:pPr>
            <a:r>
              <a:rPr lang="fr-FR" dirty="0"/>
              <a:t>Le professeur choisit une situation problème correspondant à un « vrai » problème rencontré dans la vie courante (problème sociétal). Il illustre le problème par la projection d’une vidéo (extrait JT, publicité, extrait de documentaire), d’images juxtaposées suggérant un problème, d’articles de presse ou par une démonstration matérielle. </a:t>
            </a:r>
          </a:p>
        </p:txBody>
      </p:sp>
      <p:grpSp>
        <p:nvGrpSpPr>
          <p:cNvPr id="4" name="Groupe 3"/>
          <p:cNvGrpSpPr/>
          <p:nvPr/>
        </p:nvGrpSpPr>
        <p:grpSpPr>
          <a:xfrm>
            <a:off x="10628045" y="858495"/>
            <a:ext cx="824189" cy="824189"/>
            <a:chOff x="1762592" y="411"/>
            <a:chExt cx="824189" cy="824189"/>
          </a:xfrm>
          <a:scene3d>
            <a:camera prst="orthographicFront"/>
            <a:lightRig rig="flat" dir="t"/>
          </a:scene3d>
        </p:grpSpPr>
        <p:sp>
          <p:nvSpPr>
            <p:cNvPr id="5" name="Ellipse 4"/>
            <p:cNvSpPr/>
            <p:nvPr/>
          </p:nvSpPr>
          <p:spPr>
            <a:xfrm>
              <a:off x="1762592" y="411"/>
              <a:ext cx="824189" cy="824189"/>
            </a:xfrm>
            <a:prstGeom prst="ellipse">
              <a:avLst/>
            </a:prstGeom>
            <a:sp3d prstMaterial="plastic">
              <a:bevelT w="120900" h="88900"/>
              <a:bevelB w="88900" h="31750" prst="angle"/>
            </a:sp3d>
          </p:spPr>
          <p:style>
            <a:lnRef idx="0">
              <a:schemeClr val="lt1">
                <a:hueOff val="0"/>
                <a:satOff val="0"/>
                <a:lumOff val="0"/>
                <a:alphaOff val="0"/>
              </a:schemeClr>
            </a:lnRef>
            <a:fillRef idx="1">
              <a:schemeClr val="accent5">
                <a:alpha val="50000"/>
                <a:hueOff val="-2941338"/>
                <a:satOff val="-4091"/>
                <a:lumOff val="-1569"/>
                <a:alphaOff val="0"/>
              </a:schemeClr>
            </a:fillRef>
            <a:effectRef idx="1">
              <a:schemeClr val="accent5">
                <a:alpha val="50000"/>
                <a:hueOff val="-2941338"/>
                <a:satOff val="-4091"/>
                <a:lumOff val="-1569"/>
                <a:alphaOff val="0"/>
              </a:schemeClr>
            </a:effectRef>
            <a:fontRef idx="minor">
              <a:schemeClr val="tx1"/>
            </a:fontRef>
          </p:style>
        </p:sp>
        <p:sp>
          <p:nvSpPr>
            <p:cNvPr id="6" name="Ellipse 4"/>
            <p:cNvSpPr txBox="1"/>
            <p:nvPr/>
          </p:nvSpPr>
          <p:spPr>
            <a:xfrm>
              <a:off x="1883292" y="121111"/>
              <a:ext cx="582789" cy="582789"/>
            </a:xfrm>
            <a:prstGeom prst="rect">
              <a:avLst/>
            </a:prstGeom>
            <a:sp3d/>
          </p:spPr>
          <p:style>
            <a:lnRef idx="0">
              <a:scrgbClr r="0" g="0" b="0"/>
            </a:lnRef>
            <a:fillRef idx="0">
              <a:scrgbClr r="0" g="0" b="0"/>
            </a:fillRef>
            <a:effectRef idx="0">
              <a:scrgbClr r="0" g="0" b="0"/>
            </a:effectRef>
            <a:fontRef idx="minor">
              <a:schemeClr val="tx1"/>
            </a:fontRef>
          </p:style>
          <p:txBody>
            <a:bodyPr spcFirstLastPara="0" vert="horz" wrap="square" lIns="45358" tIns="10160" rIns="45358" bIns="10160" numCol="1" spcCol="1270" anchor="ctr" anchorCtr="0">
              <a:noAutofit/>
            </a:bodyPr>
            <a:lstStyle/>
            <a:p>
              <a:pPr marL="0" lvl="0" indent="0" algn="ctr" defTabSz="355600">
                <a:lnSpc>
                  <a:spcPct val="90000"/>
                </a:lnSpc>
                <a:spcBef>
                  <a:spcPct val="0"/>
                </a:spcBef>
                <a:spcAft>
                  <a:spcPct val="35000"/>
                </a:spcAft>
                <a:buNone/>
              </a:pPr>
              <a:r>
                <a:rPr lang="fr-FR" sz="800" b="1" i="1" kern="1200"/>
                <a:t>Piloter</a:t>
              </a:r>
              <a:endParaRPr lang="fr-FR" sz="800" kern="1200"/>
            </a:p>
          </p:txBody>
        </p:sp>
      </p:grpSp>
    </p:spTree>
    <p:extLst>
      <p:ext uri="{BB962C8B-B14F-4D97-AF65-F5344CB8AC3E}">
        <p14:creationId xmlns:p14="http://schemas.microsoft.com/office/powerpoint/2010/main" val="1819783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lvl="0"/>
            <a:r>
              <a:rPr lang="fr-FR" dirty="0"/>
              <a:t>L’appropriation du problème à résoudre : </a:t>
            </a:r>
          </a:p>
          <a:p>
            <a:pPr marL="0" lvl="0" indent="0">
              <a:buNone/>
            </a:pPr>
            <a:endParaRPr lang="fr-FR" dirty="0"/>
          </a:p>
          <a:p>
            <a:pPr marL="457200" lvl="1" indent="0">
              <a:buNone/>
            </a:pPr>
            <a:r>
              <a:rPr lang="fr-FR" dirty="0"/>
              <a:t>En grand groupe les élèves décrivent la situation présentée, formulent le problème suggéré et conservent une trace écrite.</a:t>
            </a:r>
          </a:p>
          <a:p>
            <a:pPr marL="0" indent="0">
              <a:buNone/>
            </a:pPr>
            <a:endParaRPr lang="fr-FR" dirty="0"/>
          </a:p>
        </p:txBody>
      </p:sp>
    </p:spTree>
    <p:extLst>
      <p:ext uri="{BB962C8B-B14F-4D97-AF65-F5344CB8AC3E}">
        <p14:creationId xmlns:p14="http://schemas.microsoft.com/office/powerpoint/2010/main" val="329908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lvl="0"/>
            <a:r>
              <a:rPr lang="fr-FR" dirty="0"/>
              <a:t>La formulation d’hypothèses : </a:t>
            </a:r>
          </a:p>
          <a:p>
            <a:pPr marL="0" lvl="0" indent="0">
              <a:buNone/>
            </a:pPr>
            <a:endParaRPr lang="fr-FR" dirty="0"/>
          </a:p>
          <a:p>
            <a:pPr marL="457200" lvl="1" indent="0">
              <a:buNone/>
            </a:pPr>
            <a:r>
              <a:rPr lang="fr-FR" dirty="0"/>
              <a:t>pour résoudre le problème se fait également en grand groupe. </a:t>
            </a:r>
          </a:p>
          <a:p>
            <a:pPr marL="457200" lvl="1" indent="0">
              <a:buNone/>
            </a:pPr>
            <a:r>
              <a:rPr lang="fr-FR" dirty="0"/>
              <a:t>Le professeur valide les plus pertinentes, il peut également en retenir certaines, non anticipées, pour une exploitation ultérieure. Il justifie l’élimination des autres. Les élèves conservent une trace écrite. La validation de ces hypothèses constitue le cœur des activités proposées sur les îlots.</a:t>
            </a:r>
          </a:p>
          <a:p>
            <a:pPr marL="0" indent="0">
              <a:buNone/>
            </a:pPr>
            <a:endParaRPr lang="fr-FR" dirty="0"/>
          </a:p>
        </p:txBody>
      </p:sp>
    </p:spTree>
    <p:extLst>
      <p:ext uri="{BB962C8B-B14F-4D97-AF65-F5344CB8AC3E}">
        <p14:creationId xmlns:p14="http://schemas.microsoft.com/office/powerpoint/2010/main" val="3303920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lvl="0"/>
            <a:r>
              <a:rPr lang="fr-FR" dirty="0"/>
              <a:t>L’activité en îlot, constitué de 5 élèves maximum disposant des ressources numériques (2 ordinateurs) et matérielles, doit permettre aux élèves de s’approprier les connaissances visées. </a:t>
            </a:r>
          </a:p>
          <a:p>
            <a:pPr marL="0" lvl="0" indent="0">
              <a:buNone/>
            </a:pPr>
            <a:endParaRPr lang="fr-FR" dirty="0"/>
          </a:p>
          <a:p>
            <a:pPr marL="457200" lvl="1" indent="0" algn="just">
              <a:buNone/>
            </a:pPr>
            <a:r>
              <a:rPr lang="fr-FR" dirty="0"/>
              <a:t>Les élèves effectuent les recherches et les manipulations nécessaires à la validation et rédigent une synthèse de leurs travaux. Le professeur doit être précis sur le résultat attendu, illustrations, croquis, vocabulaire à restituer … Cette activité doit être organisée avec des rôles identifiés dans le groupe ; l’implication de chacun évaluée.</a:t>
            </a:r>
          </a:p>
        </p:txBody>
      </p:sp>
    </p:spTree>
    <p:extLst>
      <p:ext uri="{BB962C8B-B14F-4D97-AF65-F5344CB8AC3E}">
        <p14:creationId xmlns:p14="http://schemas.microsoft.com/office/powerpoint/2010/main" val="2086845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lvl="0"/>
            <a:r>
              <a:rPr lang="fr-FR" dirty="0"/>
              <a:t>La restitution  : </a:t>
            </a:r>
          </a:p>
          <a:p>
            <a:pPr marL="0" lvl="0" indent="0">
              <a:buNone/>
            </a:pPr>
            <a:endParaRPr lang="fr-FR" dirty="0"/>
          </a:p>
          <a:p>
            <a:pPr marL="457200" lvl="1" indent="0">
              <a:buNone/>
            </a:pPr>
            <a:r>
              <a:rPr lang="fr-FR" dirty="0"/>
              <a:t>Elle est faite en grand groupe par un élève. Tous les îlots ne proposent pas forcément une restitution, sauf si elle est sensée fournir un complément ou un éclairage différent ouvrant un débat. La prise de parole est évaluée, présentation, pertinence des questions posées.</a:t>
            </a:r>
          </a:p>
        </p:txBody>
      </p:sp>
    </p:spTree>
    <p:extLst>
      <p:ext uri="{BB962C8B-B14F-4D97-AF65-F5344CB8AC3E}">
        <p14:creationId xmlns:p14="http://schemas.microsoft.com/office/powerpoint/2010/main" val="513043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lvl="0"/>
            <a:r>
              <a:rPr lang="fr-FR" dirty="0"/>
              <a:t>La structuration des connaissances : </a:t>
            </a:r>
          </a:p>
          <a:p>
            <a:pPr marL="0" lvl="0" indent="0">
              <a:buNone/>
            </a:pPr>
            <a:endParaRPr lang="fr-FR" dirty="0"/>
          </a:p>
          <a:p>
            <a:pPr marL="457200" lvl="1" indent="0">
              <a:buNone/>
            </a:pPr>
            <a:r>
              <a:rPr lang="fr-FR" dirty="0"/>
              <a:t>Elle est réalisée par le professeur, en grand groupe. Elle peut porter sur une ou plusieurs thématiques du programme.</a:t>
            </a:r>
          </a:p>
        </p:txBody>
      </p:sp>
    </p:spTree>
    <p:extLst>
      <p:ext uri="{BB962C8B-B14F-4D97-AF65-F5344CB8AC3E}">
        <p14:creationId xmlns:p14="http://schemas.microsoft.com/office/powerpoint/2010/main" val="166628373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PERSISTENCEDATA" val="MMPROD_UIPERSISTENCEDATA"/>
  <p:tag name="MMPROD_THEME_BG_IMAGE" val=""/>
  <p:tag name="MMPROD_TAG_VCONFIG" val="PD94bWwgdmVyc2lvbj0iMS4wIj8+DQo8Y29uZmlndXJhdGlvbj4NCgk8YnJhbmRpbmc+DQoJCTx1aWZvbnQgbmFtZT0iRk9OVF9OT1RFU19URVhUIiB2YWx1ZT0iVmVyZGFuYSw5LGZhbHNlLGZhbHNlLGZhbHNlIi8+DQoJPC9icmFuZGluZz4NCgk8Y29sb3JzPg0KCQk8dWljb2xvciBuYW1lPSJwcmltYXJ5IiB2YWx1ZT0iMHg2Rjg0ODgiLz4NCgkJPHVpY29sb3IgbmFtZT0iZ2xvdyIgdmFsdWU9IjB4NjA5NzczIi8+DQoJCTx1aWNvbG9yIG5hbWU9InRleHQiIHZhbHVlPSIweEZGRkZGRiIvPg0KCQk8dWljb2xvciBuYW1lPSJsaWdodCIgdmFsdWU9IjB4NEU1RDYwIi8+DQoJCTx1aWNvbG9yIG5hbWU9InNoYWRvdyIgdmFsdWU9IjB4MDAwMDAwIi8+DQoJCTx1aWNvbG9yIG5hbWU9ImJhY2tncm91bmQiIHZhbHVlPSIweDcyNzk3MSIvPg0KCTwvY29sb3JzPg0KCTxsYXlvdXQ+DQoJCTx1aXNob3cgbmFtZT0icHJlc2VudGF0aW9udGl0bGUiIHZhbHVlPSJ0cnVlIi8+PHVpc2hvdyBuYW1lPSJwcmVzZW50ZXJwaG90byIgdmFsdWU9InRydWUiLz48dWlzaG93IG5hbWU9InByZXNlbnRlcm5hbWUiIHZhbHVlPSJ0cnVlIi8+PHVpc2hvdyBuYW1lPSJwcmVzZW50ZXJ0aXRsZSIgdmFsdWU9InRydWUiLz48dWlzaG93IG5hbWU9InByZXNlbnRlcmVtYWlsIiB2YWx1ZT0idHJ1ZSIvPjx1aXNob3cgbmFtZT0icHJlc2VudGVyYmlvIiB2YWx1ZT0idHJ1ZSIvPjx1aXNob3cgbmFtZT0iY29tcGFueWxvZ28iIHZhbHVlPSJ0cnVlIi8+PHVpc2hvdyBuYW1lPSJzaWRlYmFyIiB2YWx1ZT0idHJ1ZSIvPjx1aXNob3cgbmFtZT0ib3V0bGluZSIgdmFsdWU9InRydWUiLz48dWlzaG93IG5hbWU9InRodW1ibmFpbCIgdmFsdWU9InRydWUiLz4NCgkJPHVpc2hvdyBuYW1lPSJub3RlcyIgdmFsdWU9InRydWUiLz48dWlzaG93IG5hbWU9InNlYXJjaCIgdmFsdWU9InRydWUiLz48dWlzaG93IG5hbWU9InF1aXoiIHZhbHVlPSJ0cnVlIi8+PHVpc2hvdyBuYW1lPSJhdHRhY2htZW50cyIgdmFsdWU9InRydWUiLz48dWlzaG93IG5hbWU9InV0aWxzIiB2YWx1ZT0idHJ1ZSIvPjx1aXNob3cgbmFtZT0idm9sdW1lIiB2YWx1ZT0idHJ1ZSIvPjx1aXNob3cgbmFtZT0icGxheWJhciIgdmFsdWU9InRydWUiLz48dWlzaG93IG5hbWU9InRhbGtpbmdoZWFkIiB2YWx1ZT0idHJ1ZSIvPjx1aXNob3cgbmFtZT0ic2lkZWJhcm9ucmlnaHQiIHZhbHVlPSJ0cnVlIi8+PHVpc2hvdyBuYW1lPSJ2aWV3Y2hhbmdlIiB2YWx1ZT0idHJ1ZSIvPjx1aXNob3cgbmFtZT0iYWx3YXlzU2NydW5jaCIgdmFsdWU9ImZhbHNlIi8+PHVpc2hvdyBuYW1lPSJpbml0aWFsZGlzcGxheW1vZGVpc25vcm1hbCIgdmFsdWU9InRydWUiLz48dWlyZXBsYWNlIG5hbWU9ImxvZ28iIHZhbHVlPSIiLz48dWlyZXBsYWNlIG5hbWU9ImJnaW1hZ2UiIHZhbHVlPSIiLz48dWlyZXBsYWNlIG5hbWU9ImluaXRpYWx0YWIiIHZhbHVlPSJvdXRsaW5lIi8+PHVpc2hvdyBuYW1lPSJjY3RleHRoaWdobGlnaHRpbmciIHZhbHVlPSJ0cnVlIi8+DQoJPC9sYXlvdXQ+DQoJPHByZWxvYWRlcj48c2V0Qm9vbCBuYW1lPSJkaXNhYmxlQXNzZXRQcmVsb2FkZXIiIHZhbHVlPSJ0cnVlIi8+PC9wcmVsb2FkZXI+PGxhbmd1YWdlIGlkPSJlb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TdG9wcGVkIi8+DQoJCTx1aXRleHQgbmFtZT0iU0NSVUJCQVJTVEFUVVNfUExBWUlORyIgdmFsdWU9IlBsYXlpbmciLz4NCgkJPHVpdGV4dCBuYW1lPSJTQ1JVQkJBUlNUQVRVU19OT0FVRElPIiB2YWx1ZT0iTm8gQXVkaW8iLz4NCgkJPHVpdGV4dCBuYW1lPSJTQ1JVQkJBUlNUQVRVU19WSURQTEFZSU5HIiB2YWx1ZT0iVmlkZW8gUGxheWluZyIvPg0KCQk8dWl0ZXh0IG5hbWU9IlNDUlVCQkFSU1RBVFVTX0xPQURJTkciIHZhbHVlPSJMb2FkaW5nIi8+DQoJCTx1aXRleHQgbmFtZT0iU0NSVUJCQVJTVEFUVVNfQlVGRkVSSU5HIiB2YWx1ZT0iQnVmZmVyaW5nIi8+DQoJCTx1aXRleHQgbmFtZT0iU0NSVUJCQVJTVEFUVVNfUVVFU1RJT04iIHZhbHVlPSJBbnN3ZXIgUXVlc3Rpb24iLz4NCgkJPHVpdGV4dCBuYW1lPSJTQ1JVQkJBUlNUQVRVU19SRVZJRVdRVUlaIiB2YWx1ZT0iUmV2aWV3aW5nIFF1aXoiLz4NCgkJPCEtLSBzdWJzdGl0dXRpb246ICVtID09IG1pbnV0ZXMgcmVtYWluaW5nIC0tPg0KCQk8IS0tIHN1YnN0aXR1dGlvbjogJXMgPT0gc2Vjb25kcyByZW1haW5pbmcgLS0+DQoJCTx1aXRleHQgbmFtZT0iRUxBUFNFRCIgdmFsdWU9IiVtIE1pbnV0ZXMgJXMgU2Vjb25kcyBSZW1haW5pbmciLz4NCgkJPHVpdGV4dCBuYW1lPSJOT1RGT1VORCIgdmFsdWU9Ik5vdGhpbmcgRm91bmQiLz4NCgkJPHVpdGV4dCBuYW1lPSJBVFRBQ0hNRU5UUyIgdmFsdWU9IkF0dGFjaG1lbnR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jdCIvPg0KCQk8dWl0ZXh0IG5hbWU9IlRBQl9RVUlaIiB2YWx1ZT0iUXVpeiIvPg0KCQk8dWl0ZXh0IG5hbWU9IlRBQl9PVVRMSU5FIiB2YWx1ZT0iT3V0bGluZSIvPg0KCQk8dWl0ZXh0IG5hbWU9IlRBQl9USFVNQiIgdmFsdWU9IlRodW1iIi8+DQoJCTx1aXRleHQgbmFtZT0iVEFCX05PVEVTIiB2YWx1ZT0iTm90ZXMiLz4NCgkJPHVpdGV4dCBuYW1lPSJUQUJfU0VBUkNIIiB2YWx1ZT0iU2VhcmNoIi8+DQoJCTx1aXRleHQgbmFtZT0iU0xJREVfSEVBRElORyIgdmFsdWU9IlNsaWRlIFRpdGxlIi8+DQoJCTx1aXRleHQgbmFtZT0iRFVSQVRJT05fSEVBRElORyIgdmFsdWU9IkR1cmF0aW9uIi8+DQoJCTx1aXRleHQgbmFtZT0iU0VBUkNIX0hFQURJTkciIHZhbHVlPSJTZWFyY2ggZm9yIHRleHQ6Ii8+DQoJCTx1aXRleHQgbmFtZT0iVEhVTUJfSEVBRElORyIgdmFsdWU9IlNsaWRlIi8+DQoJCTx1aXRleHQgbmFtZT0iVEhVTUJfSU5GTyIgdmFsdWU9IlNsaWRlIFRpdGxlL0R1cmF0aW9uIi8+DQoJCTx1aXRleHQgbmFtZT0iQVRUQUNITkFNRV9IRUFESU5HIiB2YWx1ZT0iRmlsZSBOYW1lIi8+DQoJCTx1aXRleHQgbmFtZT0iQVRUQUNIU0laRV9IRUFESU5HIiB2YWx1ZT0iU2l6ZSIvPg0KCQk8dWl0ZXh0IG5hbWU9IlNMSURFX05PVEVTIiB2YWx1ZT0iU2xpZGUgTm90ZXMiLz4NCgkJPHVpdGV4dCBuYW1lPSJDT1VSU0VfU1RBVFVTIiB2YWx1ZT0iTW9kdWxlIFN0YXR1cyIvPg0KCQk8dWl0ZXh0IG5hbWU9IlBBU1NFRF9TVFJJTkciIHZhbHVlPSJQYXNzZWQiLz4NCgkJPHVpdGV4dCBuYW1lPSJGQUlMRURfU1RSSU5HIiB2YWx1ZT0iRmFpbGVkIi8+DQoJCTwhLS1xdWl6IHBvZCBhbmQgbWVzc2FnZSBib3ggdGV4dHMtLT4NCgkJPHVpdGV4dCBuYW1lPSJRVUlaUE9EX1FVSVpfQVRURU1QVCIgdmFsdWU9IlF1aXogQXR0ZW1wdDoiLz4NCgkJPHVpdGV4dCBuYW1lPSJRVUlaUE9EX1FVSVpfQVRURU1QVF9WQUxVRSIgdmFsdWU9IiVuIG9mICV0Ii8+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DQoJCTx1aXRleHQgbmFtZT0iUVVJWlBPRF9RVUlaQVRNUFRfSU5GIiB2YWx1ZT0iSW5maW5pdGUiLz4NCgkJPHVpdGV4dCBuYW1lPSJRVUlaUE9EX1FVRVNBVE1QVF9JTkYiIHZhbHVlPSJJbmZpbml0ZSIvPg0KCQk8dWl0ZXh0IG5hbWU9IldBUk5JTkdNU0dfWUVTU1RSSU5HIiB2YWx1ZT0iWWVzIi8+DQoJCTx1aXRleHQgbmFtZT0iV0FSTklOR01TR19OT1NUUklORyIgdmFsdWU9Ik5vIi8+DQoJCTx1aXRleHQgbmFtZT0iV0FSTklOR01TR19USVRMRVNUUklORyIgdmFsdWU9IlF1aXogTmF2aWdhdGlvbiBXYXJuaW5nIi8+DQoJCTx1aXRleHQgbmFtZT0iV0FSTklOR01TR19NU0dTVFJJTkciIHZhbHVlPSJUaGVyZSBhcmUgdW4tYXR0ZW1wdGVkIHF1ZXN0aW9ucyBpbiB0aGlzIFF1aXouDQoNCkNsaWNraW5nIFllcyB3aWxsIHRha2UgeW91IG91dCBvZiB0aGUgUXVpei4gQ2xpY2sgTm8gdG8gY29udGludWUgdGhlIFF1aXouIi8+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DQoJCTx1aXRleHQgbmFtZT0iRE9DV1JBUF9USVRMRSIgdmFsdWU9IlByZXNlbnRlciBGaWxlIEF0dGFjaG1lbnQiLz4NCgkJPHVpdGV4dCBuYW1lPSJET0NXUkFQX01TRyIgdmFsdWU9IlNhdmUgdG8gTXkgQ29tcHV0ZXIiLz4NCgkJPHVpdGV4dCBuYW1lPSJET0NXUkFQX1BST01QVCIgdmFsdWU9IkNsaWNrIHRvIERvd25sb2FkIi8+DQoJPC9sYW5ndWFnZT4NCgk8bGFuZ3VhZ2UgaWQ9ImRl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DQoJCTx1aXRleHQgbmFtZT0iU0NSVUJCQVJTVEFUVVNfUkVWSUVXUVVJWiIgdmFsdWU9Ik5vY2htYWxzIGR1cmNoc2VoZW4iLz4NCgkJPCEtLSBzdWJzdGl0dXRpb246ICVtID09IG1pbnV0ZXMgcmVtYWluaW5nIC0tPg0KCQk8IS0tIHN1YnN0aXR1dGlvbjogJXMgPT0gc2Vjb25kcyByZW1haW5pbmcgLS0+DQoJCTx1aXRleHQgbmFtZT0iRUxBUFNFRCIgdmFsdWU9IlJlc3RkYXVlcjogJW0gTWludXRlbiAlcyBTZWt1bmRlbiIvPg0KCQk8dWl0ZXh0IG5hbWU9Ik5PVEZPVU5EIiB2YWx1ZT0iTmljaHRzIGdlZnVuZGVuIi8+DQoJCTx1aXRleHQgbmFtZT0iQVRUQUNITUVOVFMiIHZhbHVlPSJBbmxhZ2VuIi8+DQoJCTwhLS0gc3Vic3RpdHV0aW9uOiAlcCA9PSBjdXJyZW50IHNwZWFrZXIncyB0aXRsZSAtLT4NCgkJPHVpdGV4dCBuYW1lPSJCSU9XSU5fVElUTEUiIHZhbHVlPSJTcHJlY2hlcjogJXAiLz4NCgkJPHVpdGV4dCBuYW1lPSJCSU9CVE5fVElUTEUiIHZhbHVlPSJTcHJlY2hlciIvPg0KCQk8dWl0ZXh0IG5hbWU9IkRJVklERVJCVE5fVElUTEUiIHZhbHVlPSJ8Ii8+DQoJCTx1aXRleHQgbmFtZT0iQ09OVEFDVEJUTl9USVRMRSIgdmFsdWU9IktvbnRha3QiLz4NCgkJPHVpdGV4dCBuYW1lPSJUQUJfUVVJWiIgdmFsdWU9IlF1aXoiLz4NCgkJPHVpdGV4dCBuYW1lPSJUQUJfT1VUTElORSIgdmFsdWU9IlN0cnVrdHVyIi8+DQoJCTx1aXRleHQgbmFtZT0iVEFCX1RIVU1CIiB2YWx1ZT0iTWluaWF0dXIiLz4NCgkJPHVpdGV4dCBuYW1lPSJUQUJfTk9URVMiIHZhbHVlPSJOb3RpemVuIi8+DQoJCTx1aXRleHQgbmFtZT0iVEFCX1NFQVJDSCIgdmFsdWU9IlN1Y2hlbiIvPg0KCQk8dWl0ZXh0IG5hbWU9IlNMSURFX0hFQURJTkciIHZhbHVlPSJGb2xpZW50aXRlbCIvPg0KCQk8dWl0ZXh0IG5hbWU9IkRVUkFUSU9OX0hFQURJTkciIHZhbHVlPSJEYXVlciIvPg0KCQk8dWl0ZXh0IG5hbWU9IlNFQVJDSF9IRUFESU5HIiB2YWx1ZT0iVGV4dCBzdWNoZW46Ii8+DQoJCTx1aXRleHQgbmFtZT0iVEhVTUJfSEVBRElORyIgdmFsdWU9IkZvbGllIi8+DQoJCTx1aXRleHQgbmFtZT0iVEhVTUJfSU5GTyIgdmFsdWU9IkZvbGllbnRpdGVsL0RhdWVyIi8+DQoJCTx1aXRleHQgbmFtZT0iQVRUQUNITkFNRV9IRUFESU5HIiB2YWx1ZT0iRGF0ZWluYW1lIi8+DQoJCTx1aXRleHQgbmFtZT0iQVRUQUNIU0laRV9IRUFESU5HIiB2YWx1ZT0iR3LDtsOfZSIvPg0KCQk8dWl0ZXh0IG5hbWU9IlNMSURFX05PVEVTIiB2YWx1ZT0iRm9saWVubm90aXplbiIvPg0KCQk8dWl0ZXh0IG5hbWU9IkNPVVJTRV9TVEFUVVMiIHZhbHVlPSJNb2R1bHN0YXR1cyIvPg0KCQk8dWl0ZXh0IG5hbWU9IlBBU1NFRF9TVFJJTkciIHZhbHVlPSJFcmZvbGdyZWljaCIvPg0KCQk8dWl0ZXh0IG5hbWU9IkZBSUxFRF9TVFJJTkciIHZhbHVlPSJGZWhsZ2VzY2hsYWdlbiIvPg0KCQk8IS0tcXVpeiBwb2QgYW5kIG1lc3NhZ2UgYm94IHRleHRzLS0+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DQoJCTx1aXRleHQgbmFtZT0iUVVJWlBPRF9RVUVTVFlQRV9TVlkiIHZhbHVlPSJVbWZyYWdlIi8+DQoJCTx1aXRleHQgbmFtZT0iUVVJWlBPRF9RVUlaQVRNUFRfSU5GIiB2YWx1ZT0iVW5lbmRsaWNoIi8+DQoJCTx1aXRleHQgbmFtZT0iUVVJWlBPRF9RVUVTQVRNUFRfSU5GIiB2YWx1ZT0iVW5lbmRsaWNoIi8+DQoJCTx1aXRleHQgbmFtZT0iV0FSTklOR01TR19ZRVNTVFJJTkciIHZhbHVlPSJKYSIvPg0KCQk8dWl0ZXh0IG5hbWU9IldBUk5JTkdNU0dfTk9TVFJJTkciIHZhbHVlPSJOZWluIi8+DQoJCTx1aXRleHQgbmFtZT0iV0FSTklOR01TR19USVRMRVNUUklORyIgdmFsdWU9IlF1aXpuYXZpZ2F0aW9uc3dhcm51bmciLz4NCgkJPHVpdGV4dCBuYW1lPSJXQVJOSU5HTVNHX01TR1NUUklORyIgdmFsdWU9IkluIGRpZXNlbSBRdWl6IGdpYnQgZXMgdW5iZWFudHdvcnRldGUgRnJhZ2VuLg0KDQp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EZW4gVGVpbG5laG1lcm4gZGllIFNlaXRlbmxlaXN0ZSBhbnplaWdlbiIvPg0KCQk8dWl0ZXh0IG5hbWU9Ik1VVEUiIHZhbHVlPSJBdXMiLz4NCgkJPHVpdGV4dCBuYW1lPSJET0NXUkFQX1RJVExFIiB2YWx1ZT0iUHJlc2VudGVyLUFuaGFuZyIvPg0KCQk8dWl0ZXh0IG5hbWU9IkRPQ1dSQVBfTVNHIiB2YWx1ZT0iQXVmIG1laW5lbSBBcmJlaXRzcGxhdHogc3BlaWNoZXJuIi8+DQoJCTx1aXRleHQgbmFtZT0iRE9DV1JBUF9QUk9NUFQiIHZhbHVlPSJadW0gSGVydW50ZXJsYWRlbiBrbGlja2VuIi8+DQoJPC9sYW5ndWFnZT4NCgk8bGFuZ3VhZ2UgaWQ9ImZy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lICVuIi8+DQoJCTwhLS0gc3Vic3RpdHV0aW9uOiAlbiA9PSBzbGlkZSBudW1iZXIgLS0+DQoJCTwhLS0gc3Vic3RpdHV0aW9uOiAldCA9PSB0b3RhbCBzbGlkZSBjb3VudCAtLT4NCgkJPHVpdGV4dCBuYW1lPSJTQ1JVQkJBUlNUQVRVU19TTElERUlORk8iIHZhbHVlPSJEaWFwb3NpdGl2ZSAlbiAvICV0IHwgIi8+DQoJCTx1aXRleHQgbmFtZT0iU0NSVUJCQVJTVEFUVVNfU1RPUFBFRCIgdmFsdWU9IkFycsOqdMOpZSIvPg0KCQk8dWl0ZXh0IG5hbWU9IlNDUlVCQkFSU1RBVFVTX1BMQVlJTkciIHZhbHVlPSJMZWN0dXJlIi8+DQoJCTx1aXRleHQgbmFtZT0iU0NSVUJCQVJTVEFUVVNfTk9BVURJTyIgdmFsdWU9IlBhcyBkZSBzb24iLz4NCgkJPHVpdGV4dCBuYW1lPSJTQ1JVQkJBUlNUQVRVU19WSURQTEFZSU5HIiB2YWx1ZT0iTGVjdHVyZSB2aWTDqW8gZW4gY291cnMiLz4NCgkJPHVpdGV4dCBuYW1lPSJTQ1JVQkJBUlNUQVRVU19MT0FESU5HIiB2YWx1ZT0iQ2hhcmdlbWVudCBlbiBjb3VycyIvPg0KCQk8dWl0ZXh0IG5hbWU9IlNDUlVCQkFSU1RBVFVTX0JVRkZFUklORyIgdmFsdWU9Ik1pc2UgZW4gbcOpbW9pcmUiLz4NCgkJPHVpdGV4dCBuYW1lPSJTQ1JVQkJBUlNUQVRVU19RVUVTVElPTiIgdmFsdWU9IlLDqXBvbmRyZSDDoCBsYSBxdWVzdGlvbiIvPg0KCQk8dWl0ZXh0IG5hbWU9IlNDUlVCQkFSU1RBVFVTX1JFVklFV1FVSVoiIHZhbHVlPSJSw6l2aXNpb24gZHUgcXVlc3Rpb25uYWlyZSIvPg0KCQk8IS0tIHN1YnN0aXR1dGlvbjogJW0gPT0gbWludXRlcyByZW1haW5pbmcgLS0+DQoJCTwhLS0gc3Vic3RpdHV0aW9uOiAlcyA9PSBzZWNvbmRzIHJlbWFpbmluZyAtLT4NCgkJPHVpdGV4dCBuYW1lPSJFTEFQU0VEIiB2YWx1ZT0iJW0gbWludXRlcyAlcyBzZWNvbmRlcyByZXN0YW50ZXMiLz4NCgkJPHVpdGV4dCBuYW1lPSJOT1RGT1VORCIgdmFsdWU9IlJpZW4gdHJvdXbDqSIvPg0KCQk8dWl0ZXh0IG5hbWU9IkFUVEFDSE1FTlRTIiB2YWx1ZT0iUGnDqGNlcyBqb2ludGVzIi8+DQoJCTwhLS0gc3Vic3RpdHV0aW9uOiAlcCA9PSBjdXJyZW50IHNwZWFrZXIncyB0aXRsZSAtLT4NCgkJPHVpdGV4dCBuYW1lPSJCSU9XSU5fVElUTEUiIHZhbHVlPSJCaW8gOiAlcCIvPg0KCQk8dWl0ZXh0IG5hbWU9IkJJT0JUTl9USVRMRSIgdmFsdWU9IkJpbyA6Ii8+DQoJCTx1aXRleHQgbmFtZT0iRElWSURFUkJUTl9USVRMRSIgdmFsdWU9InwiLz4NCgkJPHVpdGV4dCBuYW1lPSJDT05UQUNUQlROX1RJVExFIiB2YWx1ZT0iQ29udGFjdCIvPg0KCQk8dWl0ZXh0IG5hbWU9IlRBQl9RVUlaIiB2YWx1ZT0iUXVpeiIvPg0KCQk8dWl0ZXh0IG5hbWU9IlRBQl9PVVRMSU5FIiB2YWx1ZT0iUGxhbiIvPg0KCQk8dWl0ZXh0IG5hbWU9IlRBQl9USFVNQiIgdmFsdWU9IkRpYXBvcyIvPg0KCQk8dWl0ZXh0IG5hbWU9IlRBQl9OT1RFUyIgdmFsdWU9Ik5vdGVzIi8+DQoJCTx1aXRleHQgbmFtZT0iVEFCX1NFQVJDSCIgdmFsdWU9IlJlY2hlcmNoZSIvPg0KCQk8dWl0ZXh0IG5hbWU9IlNMSURFX0hFQURJTkciIHZhbHVlPSJUaXRyZSBkZSBsYSBkaWFwb3NpdGl2ZSIvPg0KCQk8dWl0ZXh0IG5hbWU9IkRVUkFUSU9OX0hFQURJTkciIHZhbHVlPSJEdXLDqWUiLz4NCgkJPHVpdGV4dCBuYW1lPSJTRUFSQ0hfSEVBRElORyIgdmFsdWU9IlJlY2hlcmNoZSBkZSB0ZXh0ZSA6Ii8+DQoJCTx1aXRleHQgbmFtZT0iVEhVTUJfSEVBRElORyIgdmFsdWU9IkRpYXBvc2l0aXZlIi8+DQoJCTx1aXRleHQgbmFtZT0iVEhVTUJfSU5GTyIgdmFsdWU9IlRpdHJlL2R1csOpZSIvPg0KCQk8dWl0ZXh0IG5hbWU9IkFUVEFDSE5BTUVfSEVBRElORyIgdmFsdWU9Ik5vbSBkZSBmaWNoaWVyIi8+DQoJCTx1aXRleHQgbmFtZT0iQVRUQUNIU0laRV9IRUFESU5HIiB2YWx1ZT0iVGFpbGxlIi8+DQoJCTx1aXRleHQgbmFtZT0iU0xJREVfTk9URVMiIHZhbHVlPSJDb21tZW50YWlyZXMgZGVzIGRpYXBvc2l0aXZlcyIvPg0KCQk8dWl0ZXh0IG5hbWU9IkNPVVJTRV9TVEFUVVMiIHZhbHVlPSJTdGF0dXQgZHUgbW9kdWxlIi8+DQoJCTx1aXRleHQgbmFtZT0iUEFTU0VEX1NUUklORyIgdmFsdWU9IlLDqXVzc2kiLz4NCgkJPHVpdGV4dCBuYW1lPSJGQUlMRURfU1RSSU5HIiB2YWx1ZT0iRWNob3XDqSIvPg0KCQk8IS0tcXVpeiBwb2QgYW5kIG1lc3NhZ2UgYm94IHRleHRzLS0+DQoJCTx1aXRleHQgbmFtZT0iUVVJWlBPRF9RVUlaX0FUVEVNUFQiIHZhbHVlPSJUZW50YXRpdmUgZGUgcXVlc3Rpb25uYWlyZSA6Ii8+DQoJCTx1aXRleHQgbmFtZT0iUVVJWlBPRF9RVUlaX0FUVEVNUFRfVkFMVUUiIHZhbHVlPSIlbiBzdXIgJXQiLz4NCgkJPHVpdGV4dCBuYW1lPSJRVUlaUE9EX1FVSVpfU0NPUkUiIHZhbHVlPSJOb3RlIG9idGVudWUgOiIvPg0KCQk8dWl0ZXh0IG5hbWU9IlFVSVpQT0RfUVVJWl9QQVNTU0NPUkUiIHZhbHVlPSJOb3RlIGQnYWRtaXNzaWJpbGl0w6nCoDoiLz4NCgkJPHVpdGV4dCBuYW1lPSJRVUlaUE9EX1FVSVpfTUFYU0NPUkUiIHZhbHVlPSJOb3RlIG1heGltYWxlIDoiLz4NCgkJPHVpdGV4dCBuYW1lPSJRVUlaUE9EX1FVRVNBVE1QVF9TVFIiIHZhbHVlPSJUZW50YXRpdmUgOiAlbiBzdXIgJXQiLz4NCgkJPHVpdGV4dCBuYW1lPSJRVUlaUE9EX1FVRVNUWVBFX1NUUiIgdmFsdWU9IlR5cGU6ICVzIi8+DQoJCTx1aXRleHQgbmFtZT0iUVVJWlBPRF9RVUVTVFlQRV9HUkQiIHZhbHVlPSJOb3TDqSIvPg0KCQk8dWl0ZXh0IG5hbWU9IlFVSVpQT0RfUVVFU1RZUEVfU1ZZIiB2YWx1ZT0iRW5xdcOqdGUiLz4NCgkJPHVpdGV4dCBuYW1lPSJRVUlaUE9EX1FVSVpBVE1QVF9JTkYiIHZhbHVlPSJJbGxpbWl0w6kiLz4NCgkJPHVpdGV4dCBuYW1lPSJRVUlaUE9EX1FVRVNBVE1QVF9JTkYiIHZhbHVlPSJJbGxpbWl0w6kiLz4NCgkJPHVpdGV4dCBuYW1lPSJXQVJOSU5HTVNHX1lFU1NUUklORyIgdmFsdWU9Ik91aSIvPg0KCQk8dWl0ZXh0IG5hbWU9IldBUk5JTkdNU0dfTk9TVFJJTkciIHZhbHVlPSJOb24iLz4NCgkJPHVpdGV4dCBuYW1lPSJXQVJOSU5HTVNHX1RJVExFU1RSSU5HIiB2YWx1ZT0iQXZlcnRpc3NlbWVudCBkZSBuYXZpZ2F0aW9uIGR1IHF1ZXN0aW9ubmFpcmUiLz4NCgkJPHVpdGV4dCBuYW1lPSJXQVJOSU5HTVNHX01TR1NUUklORyIgdmFsdWU9IlZvdXMgbidhdmV6IHBhcyByw6lwb25kdSDDoCBjZXJ0YWluZXMgcXVlc3Rpb25zIGRlIGNlIHF1ZXN0aW9ubmFpcmUuDQoNClNpIHZvdXMgY2xpcXVleiBzdXIgT3VpLCB2b3VzIHF1aXR0ZXJleiBsZSBxdWVzdGlvbm5haXJlLiBDbGlxdWV6IHN1ciBOb24gcG91ciBjb250aW51ZXIgbGUgcXVlc3Rpb25uYWlyZS4iLz4NCgkJPHVpdGV4dCBuYW1lPSJJTkZPUk1BVElPTl9IMjY0X0ZMQVNIUExBWUVSIiB2YWx1ZT0iTGEgdmVyc2lvbiBkZSBGbGFzaCBQbGF5ZXIgYWN0dWVsbGVtZW50IGluc3RhbGzDqWUgc3VyIHZvdHJlIG1hY2hpbmUgbmUgcHJlbmQgcGFzIGVuIGNoYXJnZSBjZSB0eXBlIGRlIHZpZMOpby4gQ2xpcXVleiBzdXIgbGEgem9uZSB2aWTDqW8gcG91ciB0w6lsw6ljaGFyZ2VyIGxhIGRlcm5pw6hyZSB2ZXJzaW9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DQoJCTx1aXRleHQgbmFtZT0iRE9DV1JBUF9QUk9NUFQiIHZhbHVlPSJDbGlxdWVyIHBvdXIgdMOpbMOpY2hhcmdlciIvPg0KCTwvbGFuZ3VhZ2U+DQoJPGxhbmd1YWdlIGlkPSJqYS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w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44K544Op44Kk44OJIDogJW4iLz4NCgkJPCEtLSBzdWJzdGl0dXRpb246ICVuID09IHNsaWRlIG51bWJlciAtLT4NCgkJPCEtLSBzdWJzdGl0dXRpb246ICV0ID09IHRvdGFsIHNsaWRlIGNvdW50IC0tPg0KCQk8dWl0ZXh0IG5hbWU9IlNDUlVCQkFSU1RBVFVTX1NMSURFSU5GTyIgdmFsdWU9IuOCueODqeOCpOODiSA6ICVuIC8gJXQgfCAiLz4NCgkJPHVpdGV4dCBuYW1lPSJTQ1JVQkJBUlNUQVRVU19TVE9QUEVEIiB2YWx1ZT0i5YGc5q2iIi8+DQoJCTx1aXRleHQgbmFtZT0iU0NSVUJCQVJTVEFUVVNfUExBWUlORyIgdmFsdWU9IuWGjeeUn+S4rSIvPg0KCQk8dWl0ZXh0IG5hbWU9IlNDUlVCQkFSU1RBVFVTX05PQVVESU8iIHZhbHVlPSLpn7Plo7DjgarjgZciLz4NCgkJPHVpdGV4dCBuYW1lPSJTQ1JVQkJBUlNUQVRVU19WSURQTEFZSU5HIiB2YWx1ZT0i44OT44OH44Kq5YaN55Sf5LitIi8+DQoJCTx1aXRleHQgbmFtZT0iU0NSVUJCQVJTVEFUVVNfTE9BRElORyIgdmFsdWU9IuODreODvOODieS4rSIvPg0KCQk8dWl0ZXh0IG5hbWU9IlNDUlVCQkFSU1RBVFVTX0JVRkZFUklORyIgdmFsdWU9IuODkOODg+ODleOCoeS4rSIvPg0KCQk8dWl0ZXh0IG5hbWU9IlNDUlVCQkFSU1RBVFVTX1FVRVNUSU9OIiB2YWx1ZT0i6LOq5ZWP44Gr562U44GI44Gm5LiL44GV44GEIi8+DQoJCTx1aXRleHQgbmFtZT0iU0NSVUJCQVJTVEFUVVNfUkVWSUVXUVVJWiIgdmFsdWU9IuOCr+OCpOOCuuOCkuODrOODk+ODpeODvOOBl+OBpuOBhOOBvuOBmSIvPg0KCQk8IS0tIHN1YnN0aXR1dGlvbjogJW0gPT0gbWludXRlcyByZW1haW5pbmcgLS0+DQoJCTwhLS0gc3Vic3RpdHV0aW9uOiAlcyA9PSBzZWNvbmRzIHJlbWFpbmluZyAtLT4NCgkJPHVpdGV4dCBuYW1lPSJFTEFQU0VEIiB2YWx1ZT0i5q6L44KKIDogJW0g5YiGICVzIOenkiIvPg0KCQk8dWl0ZXh0IG5hbWU9Ik5PVEZPVU5EIiB2YWx1ZT0i5L2V44KC6KaL44Gk44GL44KK44G+44Gb44KTIi8+DQoJCTx1aXRleHQgbmFtZT0iQVRUQUNITUVOVFMiIHZhbHVlPSLmt7vku5giLz4NCgkJPCEtLSBzdWJzdGl0dXRpb246ICVwID09IGN1cnJlbnQgc3BlYWtlcidzIHRpdGxlIC0tPg0KCQk8dWl0ZXh0IG5hbWU9IkJJT1dJTl9USVRMRSIgdmFsdWU9Iue1jOattCA6ICVwIi8+DQoJCTx1aXRleHQgbmFtZT0iQklPQlROX1RJVExFIiB2YWx1ZT0i57WM5q20Ii8+DQoJCTx1aXRleHQgbmFtZT0iRElWSURFUkJUTl9USVRMRSIgdmFsdWU9InwiLz4NCgkJPHVpdGV4dCBuYW1lPSJDT05UQUNUQlROX1RJVExFIiB2YWx1ZT0i44GK5ZWP44GE5ZCI44KP44GbIi8+DQoJCTx1aXRleHQgbmFtZT0iVEFCX1FVSVoiIHZhbHVlPSLjgq/jgqTjgroiLz4NCgkJPHVpdGV4dCBuYW1lPSJUQUJfT1VUTElORSIgdmFsdWU9IuOCouOCpuODiOODqeOCpOODsyIvPg0KCQk8dWl0ZXh0IG5hbWU9IlRBQl9USFVNQiIgdmFsdWU9IuOCteODoOODjeODvOODqyIvPg0KCQk8dWl0ZXh0IG5hbWU9IlRBQl9OT1RFUyIgdmFsdWU9IuODjuODvOODiCIvPg0KCQk8dWl0ZXh0IG5hbWU9IlRBQl9TRUFSQ0giIHZhbHVlPSLmpJzntKIiLz4NCgkJPHVpdGV4dCBuYW1lPSJTTElERV9IRUFESU5HIiB2YWx1ZT0i44K544Op44Kk44OJ44K/44Kk44OI44OrIi8+DQoJCTx1aXRleHQgbmFtZT0iRFVSQVRJT05fSEVBRElORyIgdmFsdWU9IumVt+OBlSIvPg0KCQk8dWl0ZXh0IG5hbWU9IlNFQVJDSF9IRUFESU5HIiB2YWx1ZT0i5qSc57Si44GZ44KL44OG44Kt44K544OIIDogIi8+DQoJCTx1aXRleHQgbmFtZT0iVEhVTUJfSEVBRElORyIgdmFsdWU9IuOCueODqeOCpOODiSIvPg0KCQk8dWl0ZXh0IG5hbWU9IlRIVU1CX0lORk8iIHZhbHVlPSLjgrnjg6njgqTjg4njgr/jgqTjg4jjg6sgLyDplbfjgZUiLz4NCgkJPHVpdGV4dCBuYW1lPSJBVFRBQ0hOQU1FX0hFQURJTkciIHZhbHVlPSLjg5XjgqHjgqTjg6vlkI0iLz4NCgkJPHVpdGV4dCBuYW1lPSJBVFRBQ0hTSVpFX0hFQURJTkciIHZhbHVlPSLjgrXjgqTjgroiLz4NCgkJPHVpdGV4dCBuYW1lPSJTTElERV9OT1RFUyIgdmFsdWU9IuOCueODqeOCpOODieODjuODvOODiCIvPg0KCQk8dWl0ZXh0IG5hbWU9IkNPVVJTRV9TVEFUVVMiIHZhbHVlPSLjg6Ljgrjjg6Xjg7zjg6vjgrnjg4bjg7zjgr/jgrkiLz4NCgkJPHVpdGV4dCBuYW1lPSJQQVNTRURfU1RSSU5HIiB2YWx1ZT0i5ZCI5qC8Ii8+DQoJCTx1aXRleHQgbmFtZT0iRkFJTEVEX1NUUklORyIgdmFsdWU9IuS4jeWQiOagvCIvPg0KCQk8IS0tcXVpeiBwb2QgYW5kIG1lc3NhZ2UgYm94IHRleHRzLS0+DQoJCTx1aXRleHQgbmFtZT0iUVVJWlBPRF9RVUlaX0FUVEVNUFQiIHZhbHVlPSLjgq/jgqTjgrroqabooYzlm57mlbAgOiAiLz4NCgkJPHVpdGV4dCBuYW1lPSJRVUlaUE9EX1FVSVpfQVRURU1QVF9WQUxVRSIgdmFsdWU9IiVuIC8gJXQiLz4NCgkJPHVpdGV4dCBuYW1lPSJRVUlaUE9EX1FVSVpfU0NPUkUiIHZhbHVlPSLjgrnjgrPjgqIgOiAiLz4NCgkJPHVpdGV4dCBuYW1lPSJRVUlaUE9EX1FVSVpfUEFTU1NDT1JFIiB2YWx1ZT0i5ZCI5qC854K5IDoiLz4NCgkJPHVpdGV4dCBuYW1lPSJRVUlaUE9EX1FVSVpfTUFYU0NPUkUiIHZhbHVlPSLmnIDpq5jlvpfngrkgOiAiLz4NCgkJPHVpdGV4dCBuYW1lPSJRVUlaUE9EX1FVRVNBVE1QVF9TVFIiIHZhbHVlPSLoqabooYzlm57mlbAgOiAlbiAvICV0Ii8+DQoJCTx1aXRleHQgbmFtZT0iUVVJWlBPRF9RVUVTVFlQRV9TVFIiIHZhbHVlPSLjgr/jgqTjg5cgOiAlcyIvPg0KCQk8dWl0ZXh0IG5hbWU9IlFVSVpQT0RfUVVFU1RZUEVfR1JEIiB2YWx1ZT0i6KmV5L6hIi8+DQoJCTx1aXRleHQgbmFtZT0iUVVJWlBPRF9RVUVTVFlQRV9TVlkiIHZhbHVlPSLjgqLjg7PjgrHjg7zjg4giLz4NCgkJPHVpdGV4dCBuYW1lPSJRVUlaUE9EX1FVSVpBVE1QVF9JTkYiIHZhbHVlPSLnhKHliLbpmZAiLz4NCgkJPHVpdGV4dCBuYW1lPSJRVUlaUE9EX1FVRVNBVE1QVF9JTkYiIHZhbHVlPSLnhKHliLbpmZAiLz4NCgkJPHVpdGV4dCBuYW1lPSJXQVJOSU5HTVNHX1lFU1NUUklORyIgdmFsdWU9IuOBr+OBhCIvPg0KCQk8dWl0ZXh0IG5hbWU9IldBUk5JTkdNU0dfTk9TVFJJTkciIHZhbHVlPSLjgYTjgYTjgYgiLz4NCgkJPHVpdGV4dCBuYW1lPSJXQVJOSU5HTVNHX1RJVExFU1RSSU5HIiB2YWx1ZT0i44Kv44Kk44K644Gu44OK44OT44Ky44O844K344On44Oz44Gr6Zai44GZ44KL6K2m5ZGKIi8+DQoJCTx1aXRleHQgbmFtZT0iV0FSTklOR01TR19NU0dTVFJJTkciIHZhbHVlPSLjgZPjga7jgq/jgqTjgrrjgavjga/jgIHjgb7jgaDop6PnrZTjgZfjgabjgYTjgarjgYTos6rllY/jgYzjgYLjgorjgb7jgZnjgIINCg0KIOOCr+OCpOOCuuOCkue1guS6huOBmeOCi+OBq+OBr+OAgeOAjOOBr+OBhOOAjeOCkuOCr+ODquODg+OCr+OBl+OBvuOBmeOAguOCr+OCpOOCuuOCkue2muihjOOBmeOCi+OBq+OBr+OAgeOAjOOBhOOBhOOBiOOAjeOCkuOCr+ODquODg+OCr+OBl+OBvuOBmeOAgiIvPg0KCQk8dWl0ZXh0IG5hbWU9IklORk9STUFUSU9OX0gyNjRfRkxBU0hQTEFZRVIiIHZhbHVlPSLjgYrkvb/jgYTjga7jgrPjg7Pjg5Tjg6Xjg7zjgr/jgavnj77lnKjjgqTjg7Pjgrnjg4jjg7zjg6vjgZXjgozjgabjgYTjgosgRmxhc2ggUGxheWVyIOOBruODkOODvOOCuOODp+ODs+OBr+OAgeOBk+OBruODk+ODh+OCquOCkuOCteODneODvOODiOOBl+OBpuOBhOOBvuOBm+OCk+OAguacgOaWsOOBriBGbGFzaCBQbGF5ZXIg44KS44OA44Km44Oz44Ot44O844OJ44GZ44KL44Gr44Gv44CB44OT44OH44Kq6aCY5Z+f44KS44Kv44Oq44OD44Kv44GX44Gm44GP44Gg44GV44GE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imi+OBm+OCiyIvPg0KCQk8dWl0ZXh0IG5hbWU9Ik1VVEUiIHZhbHVlPSLjg5/jg6Xjg7zjg4giLz4NCgkJPHVpdGV4dCBuYW1lPSJET0NXUkFQX1RJVExFIiB2YWx1ZT0iUHJlc2VudGVyIOa3u+S7mOODleOCoeOCpOODqyIvPg0KCQk8dWl0ZXh0IG5hbWU9IkRPQ1dSQVBfTVNHIiB2YWx1ZT0i44Oe44Kk44Kz44Oz44OU44Ol44O844K/44Gr5L+d5a2YIi8+DQoJCTx1aXRleHQgbmFtZT0iRE9DV1JBUF9QUk9NUFQiIHZhbHVlPSLjgq/jg6rjg4Pjgq/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S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uyKrOudvOydtOuTnCAlbiIvPg0KCQk8IS0tIHN1YnN0aXR1dGlvbjogJW4gPT0gc2xpZGUgbnVtYmVyIC0tPg0KCQk8IS0tIHN1YnN0aXR1dGlvbjogJXQgPT0gdG90YWwgc2xpZGUgY291bnQgLS0+DQoJCTx1aXRleHQgbmFtZT0iU0NSVUJCQVJTVEFUVVNfU0xJREVJTkZPIiB2YWx1ZT0i7Iqs65287J2065OcICVuIC8gJXQgfCAiLz4NCgkJPHVpdGV4dCBuYW1lPSJTQ1JVQkJBUlNUQVRVU19TVE9QUEVEIiB2YWx1ZT0i7KSR7KeA65CoIi8+DQoJCTx1aXRleHQgbmFtZT0iU0NSVUJCQVJTVEFUVVNfUExBWUlORyIgdmFsdWU9IuyerOyDnSIvPg0KCQk8dWl0ZXh0IG5hbWU9IlNDUlVCQkFSU1RBVFVTX05PQVVESU8iIHZhbHVlPSLsmKTrlJTsmKQg7JeG7J2MIi8+DQoJCTx1aXRleHQgbmFtZT0iU0NSVUJCQVJTVEFUVVNfVklEUExBWUlORyIgdmFsdWU9Iuu5hOuUlOyYpCDsnqzsg50g7KSRIi8+DQoJCTx1aXRleHQgbmFtZT0iU0NSVUJCQVJTVEFUVVNfTE9BRElORyIgdmFsdWU9IuuhnOuUqSIvPg0KCQk8dWl0ZXh0IG5hbWU9IlNDUlVCQkFSU1RBVFVTX0JVRkZFUklORyIgdmFsdWU9IuuyhO2NvOungSIvPg0KCQk8dWl0ZXh0IG5hbWU9IlNDUlVCQkFSU1RBVFVTX1FVRVNUSU9OIiB2YWx1ZT0i7KeI66y47JeQIOuLte2VmOq4sCIvPg0KCQk8dWl0ZXh0IG5hbWU9IlNDUlVCQkFSU1RBVFVTX1JFVklFV1FVSVoiIHZhbHVlPSLsp4jrrLgg64uk7Iuc67O06riwIi8+DQoJCTwhLS0gc3Vic3RpdHV0aW9uOiAlbSA9PSBtaW51dGVzIHJlbWFpbmluZyAtLT4NCgkJPCEtLSBzdWJzdGl0dXRpb246ICVzID09IHNlY29uZHMgcmVtYWluaW5nIC0tPg0KCQk8dWl0ZXh0IG5hbWU9IkVMQVBTRUQiIHZhbHVlPSIlbeu2hCAlc+y0iCDrgqjsnYwiLz4NCgkJPHVpdGV4dCBuYW1lPSJOT1RGT1VORCIgdmFsdWU9IuyXhuydjCIvPg0KCQk8dWl0ZXh0IG5hbWU9IkFUVEFDSE1FTlRTIiB2YWx1ZT0i7LKo67aAIO2MjOydvCIvPg0KCQk8IS0tIHN1YnN0aXR1dGlvbjogJXAgPT0gY3VycmVudCBzcGVha2VyJ3MgdGl0bGUgLS0+DQoJCTx1aXRleHQgbmFtZT0iQklPV0lOX1RJVExFIiB2YWx1ZT0i6rK966ClIOyGjOqwnDogJXAiLz4NCgkJPHVpdGV4dCBuYW1lPSJCSU9CVE5fVElUTEUiIHZhbHVlPSLqsr3roKUg7IaM6rCcIi8+DQoJCTx1aXRleHQgbmFtZT0iRElWSURFUkJUTl9USVRMRSIgdmFsdWU9InwiLz4NCgkJPHVpdGV4dCBuYW1lPSJDT05UQUNUQlROX1RJVExFIiB2YWx1ZT0i7Jew65297LKYIi8+DQoJCTx1aXRleHQgbmFtZT0iVEFCX1FVSVoiIHZhbHVlPSLtgLTspo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DQoJCTx1aXRleHQgbmFtZT0iVEhVTUJfSEVBRElORyIgdmFsdWU9IuyKrOudvOydtOuTnCIvPg0KCQk8dWl0ZXh0IG5hbWU9IlRIVU1CX0lORk8iIHZhbHVlPSLsoJzrqqkv7J6s7IOd7Iuc6rCEIi8+DQoJCTx1aXRleHQgbmFtZT0iQVRUQUNITkFNRV9IRUFESU5HIiB2YWx1ZT0i7YyM7J28IOydtOumhCIvPg0KCQk8dWl0ZXh0IG5hbWU9IkFUVEFDSFNJWkVfSEVBRElORyIgdmFsdWU9Iu2BrOq4sCIvPg0KCQk8dWl0ZXh0IG5hbWU9IlNMSURFX05PVEVTIiB2YWx1ZT0i7Iqs65287J2065OcIOuFuO2KuCIvPg0KCQk8dWl0ZXh0IG5hbWU9IkNPVVJTRV9TVEFUVVMiIHZhbHVlPSLrqqjrk4gg7IOB7YOcIi8+DQoJCTx1aXRleHQgbmFtZT0iUEFTU0VEX1NUUklORyIgdmFsdWU9Iu2VqeqyqSIvPg0KCQk8dWl0ZXh0IG5hbWU9IkZBSUxFRF9TVFJJTkciIHZhbHVlPSLrtojtlanqsqkiLz4NCgkJPCEtLXF1aXogcG9kIGFuZCBtZXNzYWdlIGJveCB0ZXh0cy0tPg0KCQk8dWl0ZXh0IG5hbWU9IlFVSVpQT0RfUVVJWl9BVFRFTVBUIiB2YWx1ZT0i7YC07KaIIOyLnOuPhCDtmp/siJg6Ii8+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siJg6ICVuLyV0Ii8+DQoJCTx1aXRleHQgbmFtZT0iUVVJWlBPRF9RVUVTVFlQRV9TVFIiIHZhbHVlPSLsnKDtmJU6ICVzIi8+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DQoNCu2AtOymiOulvCDsooXro4ztlZjroKTrqbQgW+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DQoJCTx1aXRleHQgbmFtZT0iU0NSVUJCQVJTVEFUVVNfVklEUExBWUlORyIgdmFsdWU9IlbDrWRlbyBlbiByZXByb2QuIi8+DQoJCTx1aXRleHQgbmFtZT0iU0NSVUJCQVJTVEFUVVNfTE9BRElORyIgdmFsdWU9IkNhcmdhbmRvIi8+DQoJCTx1aXRleHQgbmFtZT0iU0NSVUJCQVJTVEFUVVNfQlVGRkVSSU5HIiB2YWx1ZT0iQWxtYWNlbmFuZG8gZW4gYsO6ZmVyIi8+DQoJCTx1aXRleHQgbmFtZT0iU0NSVUJCQVJTVEFUVVNfUVVFU1RJT04iIHZhbHVlPSJDb250ZXN0YXIgcHJlZ3VudGEiLz4NCgkJPHVpdGV4dCBuYW1lPSJTQ1JVQkJBUlNUQVRVU19SRVZJRVdRVUlaIiB2YWx1ZT0iUmV2aXNhbmRvIHBydWViYSIvPg0KCQk8IS0tIHN1YnN0aXR1dGlvbjogJW0gPT0gbWludXRlcyByZW1haW5pbmcgLS0+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DQoJCTx1aXRleHQgbmFtZT0iQklPQlROX1RJVExFIiB2YWx1ZT0iQmlvZ3JhZsOtYSIvPg0KCQk8dWl0ZXh0IG5hbWU9IkRJVklERVJCVE5fVElUTEUiIHZhbHVlPSJ8Ii8+DQoJCTx1aXRleHQgbmFtZT0iQ09OVEFDVEJUTl9USVRMRSIgdmFsdWU9IkNvbnRhY3RvIi8+DQoJCTx1aXRleHQgbmFtZT0iVEFCX1FVSVoiIHZhbHVlPSJQcnVlYmEiLz4NCgkJPHVpdGV4dCBuYW1lPSJUQUJfT1VUTElORSIgdmFsdWU9IkNvbnRvcm5vIi8+DQoJCTx1aXRleHQgbmFtZT0iVEFCX1RIVU1CIiB2YWx1ZT0iTWluaWF0LiIvPg0KCQk8dWl0ZXh0IG5hbWU9IlRBQl9OT1RFUyIgdmFsdWU9Ik5vdGFzIi8+DQoJCTx1aXRleHQgbmFtZT0iVEFCX1NFQVJDSCIgdmFsdWU9IkJ1c2NhciIvPg0KCQk8dWl0ZXh0IG5hbWU9IlNMSURFX0hFQURJTkciIHZhbHVlPSJUw610dWxvIGRlIGRpYXBvc2l0aXZhIi8+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DQoJCTx1aXRleHQgbmFtZT0iQVRUQUNITkFNRV9IRUFESU5HIiB2YWx1ZT0iTm9tYnJlIGRlIGFyY2hpdm8iLz4NCgkJPHVpdGV4dCBuYW1lPSJBVFRBQ0hTSVpFX0hFQURJTkciIHZhbHVlPSJUYW1hw7FvIi8+DQoJCTx1aXRleHQgbmFtZT0iU0xJREVfTk9URVMiIHZhbHVlPSJOb3RhcyBkZSBkaWFwb3NpdGl2YSIvPg0KCQk8dWl0ZXh0IG5hbWU9IkNPVVJTRV9TVEFUVVMiIHZhbHVlPSJFc3RhZG8gZGUgbW9kdWxvIi8+DQoJCTx1aXRleHQgbmFtZT0iUEFTU0VEX1NUUklORyIgdmFsdWU9IkFwcm9iYWRvIi8+DQoJCTx1aXRleHQgbmFtZT0iRkFJTEVEX1NUUklORyIgdmFsdWU9IlN1c3BlbnNvIi8+DQoJCTwhLS1xdWl6IHBvZCBhbmQgbWVzc2FnZSBib3ggdGV4dHMtLT4NCgkJPHVpdGV4dCBuYW1lPSJRVUlaUE9EX1FVSVpfQVRURU1QVCIgdmFsdWU9IkludGVudG8gZGUgcHJ1ZWJhOiIvPg0KCQk8dWl0ZXh0IG5hbWU9IlFVSVpQT0RfUVVJWl9BVFRFTVBUX1ZBTFVFIiB2YWx1ZT0iJW4gZGUgJXQiLz4NCgkJPHVpdGV4dCBuYW1lPSJRVUlaUE9EX1FVSVpfU0NPUkUiIHZhbHVlPSJQdW50dWFjacOzbjoiLz4NCgkJPHVpdGV4dCBuYW1lPSJRVUlaUE9EX1FVSVpfUEFTU1NDT1JFIiB2YWx1ZT0iUHVudHVhY2nDs24gcGFyYSBhcHJvYmFyOiIvPg0KCQk8dWl0ZXh0IG5hbWU9IlFVSVpQT0RfUVVJWl9NQVhTQ09SRSIgdmFsdWU9IlB1bnR1YWNpw7NuIG3DoXhpbWE6Ii8+DQoJCTx1aXRleHQgbmFtZT0iUVVJWlBPRF9RVUVTQVRNUFRfU1RSIiB2YWx1ZT0iSW50ZW50b3M6ICVuIGRlICV0Ii8+DQoJCTx1aXRleHQgbmFtZT0iUVVJWlBPRF9RVUVTVFlQRV9TVFIiIHZhbHVlPSJUaXBvOiAlcyIvPg0KCQk8dWl0ZXh0IG5hbWU9IlFVSVpQT0RfUVVFU1RZUEVfR1JEIiB2YWx1ZT0iQ29uIHB1bnR1YWNpw7NuIi8+DQoJCTx1aXRleHQgbmFtZT0iUVVJWlBPRF9RVUVTVFlQRV9TVlkiIHZhbHVlPSJFbmN1ZXN0YSIvPg0KCQk8dWl0ZXh0IG5hbWU9IlFVSVpQT0RfUVVJWkFUTVBUX0lORiIgdmFsdWU9IkluZmluaXRvIi8+DQoJCTx1aXRleHQgbmFtZT0iUVVJWlBPRF9RVUVTQVRNUFRfSU5GIiB2YWx1ZT0iSW5maW5pdG8iLz4NCgkJPHVpdGV4dCBuYW1lPSJXQVJOSU5HTVNHX1lFU1NUUklORyIgdmFsdWU9IlPDrSIvPg0KCQk8dWl0ZXh0IG5hbWU9IldBUk5JTkdNU0dfTk9TVFJJTkciIHZhbHVlPSJObyIvPg0KCQk8dWl0ZXh0IG5hbWU9IldBUk5JTkdNU0dfVElUTEVTVFJJTkciIHZhbHVlPSJBdmlzbyBkZSBuYXZlZ2FjacOzbiBkZSBwcnVlYmEiLz4NCgkJPHVpdGV4dCBuYW1lPSJXQVJOSU5HTVNHX01TR1NUUklORyIgdmFsdWU9IkhheSBwcmVndW50YXMgc2luIGludGVudG9zIGVuIGVzdGEgcHJ1ZWJhLg0KDQpQYXJhIHNhbGlyIGRlIGxhIHBydWViYSwgaGFnYSBjbGljIGVuIFPDrS4gUGFyYSBjb250aW51YXIsIGhhZ2EgY2xpYyBlbiBOby4iLz4NCgkJPHVpdGV4dCBuYW1lPSJJTkZPUk1BVElPTl9IMjY0X0ZMQVNIUExBWUVSIiB2YWx1ZT0iTGEgdmVyc2nDs24gYWN0dWFsIGRlIEZsYXNoIFBsYXllciBpbnN0YWxhZGEgZW4gZWwgb3JkZW5hZG9yIG5vIGVzIGNvbXBhdGlibGUgY29uIGVzdGUgdsOtZGVvLiBIYWdhIGNsaWMgZW4gZWwgw6FyZWEgZGUgdsOtZGVvIHBhcmEgZGVzY2FyZ2FyIGxhIMO6bHRpbWEgdmVyc2nDs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6ICVwIi8+DQoJCTwhLS0gc3Vic3RpdHV0aW9uOiAlcCA9PSBwcmVzZW50YXRpb24gdGl0bGUgLS0+DQoJCTwhLS0gc3Vic3RpdHV0aW9uOiAlcyA9PSBzbGlkZSB0aXRsZSAtLT4NCgkJPCEtLSBzdWJzdGl0dXRpb246ICVuID09IHNsaWRlIG51bWJlciAtLT4NCgkJPHVpdGV4dCBuYW1lPSJCT09LTUFSS1NMSURFIiB2YWx1ZT0iQWRvYmUgUHJlc2VudGVyOiAlcCAlcyIvPg0KCQk8dWl0ZXh0IG5hbWU9IlNIT1dTSURFQkFSIiB2YWx1ZT0iTW9zdHJhciBiYXJyYSBsYXRlcmFsIGEgbG9zIHBhcnRpY2lwYW50ZXMiLz4NCgkJPHVpdGV4dCBuYW1lPSJNVVRFIiB2YWx1ZT0iU2lsZW5jaWFyIi8+DQoJCTx1aXRleHQgbmFtZT0iRE9DV1JBUF9USVRMRSIgdmFsdWU9IkFyY2hpdm8gYWRqdW50byBkZSBQcmVzZW50ZXIiLz4NCgkJPHVpdGV4dCBuYW1lPSJET0NXUkFQX01TRyIgdmFsdWU9Ikd1YXJkYXIgZW4gTWkgUEMiLz4NCgkJPHVpdGV4dCBuYW1lPSJET0NXUkFQX1BST01QVCIgdmFsdWU9IkhhZ2EgY2xpYyBlbiBEZXNjYXJnYXIiLz4NCgk8L2xhbmd1YWdlPg0KCTxsYW5ndWFnZSBpZD0icHQ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GFyYWRvIi8+DQoJCTx1aXRleHQgbmFtZT0iU0NSVUJCQVJTVEFUVVNfUExBWUlORyIgdmFsdWU9IlJlcHJvZHV6aW5kbyIvPg0KCQk8dWl0ZXh0IG5hbWU9IlNDUlVCQkFSU1RBVFVTX05PQVVESU8iIHZhbHVlPSJTZW0gw6F1ZGlvIi8+DQoJCTx1aXRleHQgbmFtZT0iU0NSVUJCQVJTVEFUVVNfVklEUExBWUlORyIgdmFsdWU9IlbDrWRlbyBlbSByZXByb2R1w6fDo28iLz4NCgkJPHVpdGV4dCBuYW1lPSJTQ1JVQkJBUlNUQVRVU19MT0FESU5HIiB2YWx1ZT0iQ2FycmVnYW5kbyIvPg0KCQk8dWl0ZXh0IG5hbWU9IlNDUlVCQkFSU1RBVFVTX0JVRkZFUklORyIgdmFsdWU9IkFybWF6ZW5hbmRvIGVtIGJ1ZmZlciIvPg0KCQk8dWl0ZXh0IG5hbWU9IlNDUlVCQkFSU1RBVFVTX1FVRVNUSU9OIiB2YWx1ZT0iUmVzcG9uZGVyIHBlcmd1bnRhIi8+DQoJCTx1aXRleHQgbmFtZT0iU0NSVUJCQVJTVEFUVVNfUkVWSUVXUVVJWiIgdmFsdWU9IlJldmlzYW5kbyBxdWVzdGlvbsOhcmlvIi8+DQoJCTwhLS0gc3Vic3RpdHV0aW9uOiAlbSA9PSBtaW51dGVzIHJlbWFpbmluZyAtLT4NCgkJPCEtLSBzdWJzdGl0dXRpb246ICVzID09IHNlY29uZHMgcmVtYWluaW5nIC0tPg0KCQk8dWl0ZXh0IG5hbWU9IkVMQVBTRUQiIHZhbHVlPSIlbSBtaW51dG9zICVzIHNlZ3VuZG9zIHJlc3RhbnRlcyIvPg0KCQk8dWl0ZXh0IG5hbWU9Ik5PVEZPVU5EIiB2YWx1ZT0iTmFkYSBlbmNvbnRyYWRvIi8+DQoJCTx1aXRleHQgbmFtZT0iQVRUQUNITUVOVFMiIHZhbHVlPSJBbmV4b3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XRvIi8+DQoJCTx1aXRleHQgbmFtZT0iVEFCX1FVSVoiIHZhbHVlPSJRdWVzdC4iLz4NCgkJPHVpdGV4dCBuYW1lPSJUQUJfT1VUTElORSIgdmFsdWU9IkVzcXVlbWEiLz4NCgkJPHVpdGV4dCBuYW1lPSJUQUJfVEhVTUIiIHZhbHVlPSJNaW5pIi8+DQoJCTx1aXRleHQgbmFtZT0iVEFCX05PVEVTIiB2YWx1ZT0iTm90YXMiLz4NCgkJPHVpdGV4dCBuYW1lPSJUQUJfU0VBUkNIIiB2YWx1ZT0iQnVzY2EiLz4NCgkJPHVpdGV4dCBuYW1lPSJTTElERV9IRUFESU5HIiB2YWx1ZT0iVMOtdHVsbyBkbyBzbGlkZSIvPg0KCQk8dWl0ZXh0IG5hbWU9IkRVUkFUSU9OX0hFQURJTkciIHZhbHVlPSJEdXJhw6fDo28iLz4NCgkJPHVpdGV4dCBuYW1lPSJTRUFSQ0hfSEVBRElORyIgdmFsdWU9IlByb2N1cmFyIHRleHRvOiIvPg0KCQk8dWl0ZXh0IG5hbWU9IlRIVU1CX0hFQURJTkciIHZhbHVlPSJTbGlkZSIvPg0KCQk8dWl0ZXh0IG5hbWU9IlRIVU1CX0lORk8iIHZhbHVlPSJUw610dWxvL0R1cmHDp8OjbyBkbyBzbGlkZSIvPg0KCQk8dWl0ZXh0IG5hbWU9IkFUVEFDSE5BTUVfSEVBRElORyIgdmFsdWU9Ik5vbWUgZG8gYXJxdWl2byIvPg0KCQk8dWl0ZXh0IG5hbWU9IkFUVEFDSFNJWkVfSEVBRElORyIgdmFsdWU9IlRhbWFuaG8iLz4NCgkJPHVpdGV4dCBuYW1lPSJTTElERV9OT1RFUyIgdmFsdWU9IkFub3Rhw6fDtWVzIGRvIHNsaWRlIi8+DQoJCTx1aXRleHQgbmFtZT0iQ09VUlNFX1NUQVRVUyIgdmFsdWU9IlN0YXR1cyBkbyBtw7NkdWxvIi8+DQoJCTx1aXRleHQgbmFtZT0iUEFTU0VEX1NUUklORyIgdmFsdWU9IkFwcm92YWRvIi8+DQoJCTx1aXRleHQgbmFtZT0iRkFJTEVEX1NUUklORyIgdmFsdWU9IlJlcHJvdmFkbyIvPg0KCQk8IS0tcXVpeiBwb2QgYW5kIG1lc3NhZ2UgYm94IHRleHRzLS0+DQoJCTx1aXRleHQgbmFtZT0iUVVJWlBPRF9RVUlaX0FUVEVNUFQiIHZhbHVlPSJUZW50YXRpdmEgbm8gcXVlc3Rpb27DoXJpbzoiLz4NCgkJPHVpdGV4dCBuYW1lPSJRVUlaUE9EX1FVSVpfQVRURU1QVF9WQUxVRSIgdmFsdWU9IiVuIGRlICV0Ii8+DQoJCTx1aXRleHQgbmFtZT0iUVVJWlBPRF9RVUlaX1NDT1JFIiB2YWx1ZT0iUG9udHVhw6fDo286Ii8+DQoJCTx1aXRleHQgbmFtZT0iUVVJWlBPRF9RVUlaX1BBU1NTQ09SRSIgdmFsdWU9IlBvbnR1YcOnw6NvIGRlIGFwcm92YcOnw6NvOiIvPg0KCQk8dWl0ZXh0IG5hbWU9IlFVSVpQT0RfUVVJWl9NQVhTQ09SRSIgdmFsdWU9IlBvbnR1YcOnw6NvIG3DoXhpbWE6Ii8+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DQoJCTx1aXRleHQgbmFtZT0iUVVJWlBPRF9RVUlaQVRNUFRfSU5GIiB2YWx1ZT0iSW5maW5pdG8iLz4NCgkJPHVpdGV4dCBuYW1lPSJRVUlaUE9EX1FVRVNBVE1QVF9JTkYiIHZhbHVlPSJJbmZpbml0byIvPg0KCQk8dWl0ZXh0IG5hbWU9IldBUk5JTkdNU0dfWUVTU1RSSU5HIiB2YWx1ZT0iU2ltIi8+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DQoNCk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DQoJPC9sYW5ndWFnZT4NCgk8bGFuZ3VhZ2UgaWQ9Iml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ludGVycm90dG8iLz4NCgkJPHVpdGV4dCBuYW1lPSJTQ1JVQkJBUlNUQVRVU19QTEFZSU5HIiB2YWx1ZT0iUmlwcm9kdXppb25lIi8+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DQoJCTx1aXRleHQgbmFtZT0iRUxBUFNFRCIgdmFsdWU9IiVtIE1pbnV0aSAlcyBTZWNvbmRpIHJpbWFuZW50aSIvPg0KCQk8dWl0ZXh0IG5hbWU9Ik5PVEZPVU5EIiB2YWx1ZT0iTmVzc3VuIGVsZW1lbnRvIHRyb3ZhdG8iLz4NCgkJPHVpdGV4dCBuYW1lPSJBVFRBQ0hNRU5UUyIgdmFsdWU9IkFsbGVnYXRp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DQoJCTx1aXRleHQgbmFtZT0iRFVSQVRJT05fSEVBRElORyIgdmFsdWU9IkR1cmF0YSIvPg0KCQk8dWl0ZXh0IG5hbWU9IlNFQVJDSF9IRUFESU5HIiB2YWx1ZT0iQ2VyY2EgdGVzdG86Ii8+DQoJCTx1aXRleHQgbmFtZT0iVEhVTUJfSEVBRElORyIgdmFsdWU9IkRpYXBvc2l0aXZhIi8+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HVpdGV4dCBuYW1lPSJDT1VSU0VfU1RBVFVTIiB2YWx1ZT0iTW9kdWxlIFN0YXR1cyIvPg0KCQk8dWl0ZXh0IG5hbWU9IlBBU1NFRF9TVFJJTkciIHZhbHVlPSJQYXNzZWQiLz4NCgkJPHVpdGV4dCBuYW1lPSJGQUlMRURfU1RSSU5HIiB2YWx1ZT0iRmFpbGVkIi8+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DQoJCTx1aXRleHQgbmFtZT0iUVVJWlBPRF9RVUlaX1BBU1NTQ09SRSIgdmFsdWU9IlB1bnRlZ2dpbyBtaW5pbW86Ii8+DQoJCTx1aXRleHQgbmFtZT0iUVVJWlBPRF9RVUlaX01BWFNDT1JFIiB2YWx1ZT0iUHVudGVnZ2lvIG1hc3NpbW86Ii8+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DQoJCTx1aXRleHQgbmFtZT0iV0FSTklOR01TR19ZRVNTVFJJTkciIHZhbHVlPSJTw6wiLz4NCgkJPHVpdGV4dCBuYW1lPSJXQVJOSU5HTVNHX05PU1RSSU5HIiB2YWx1ZT0iTm8iLz4NCgkJPHVpdGV4dCBuYW1lPSJXQVJOSU5HTVNHX1RJVExFU1RSSU5HIiB2YWx1ZT0iQXZ2ZXJ0ZW56YSBuYXZpZ2F6aW9uZSBxdWl6Ii8+DQoJCTx1aXRleHQgbmFtZT0iV0FSTklOR01TR19NU0dTVFJJTkciIHZhbHVlPSJPY2NvcnJlIGFuY29yYSByaXNwb25kZXJlIGFkIGFsY3VuZSBkb21hbmRlIGRlbCBxdWl6Lg0KDQpTZSBmYXRlIGNsaWMgc3UgU8OsLCB1c2NpcmV0ZSBkYWwgcXVpei4gRmF0ZSBjbGljIHN1IE5vIHBlciBjb250aW51YXJlIGlsIHF1aXouIi8+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EgYmFycmEgbGF0ZXJhbGUgYWkgcGFydGVjaXBhbnRpIi8+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DQoJPGxhbmd1YWdlIGlkPSJub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EgJW4iLz4NCgkJPCEtLSBzdWJzdGl0dXRpb246ICVuID09IHNsaWRlIG51bWJlciAtLT4NCgkJPCEtLSBzdWJzdGl0dXRpb246ICV0ID09IHRvdGFsIHNsaWRlIGNvdW50IC0tPg0KCQk8dWl0ZXh0IG5hbWU9IlNDUlVCQkFSU1RBVFVTX1NMSURFSU5GTyIgdmFsdWU9IkRpYSAlbiAvICV0IHwgIi8+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DQoJCTx1aXRleHQgbmFtZT0iU0NSVUJCQVJTVEFUVVNfUVVFU1RJT04iIHZhbHVlPSJWcmFhZyBtZXQgYW50d29vcmQiLz4NCgkJPHVpdGV4dCBuYW1lPSJTQ1JVQkJBUlNUQVRVU19SRVZJRVdRVUlaIiB2YWx1ZT0iUXVpeiBjb250cm9sZXJlbiIvPg0KCQk8IS0tIHN1YnN0aXR1dGlvbjogJW0gPT0gbWludXRlcyByZW1haW5pbmcgLS0+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DQoJCTwhLS0gc3Vic3RpdHV0aW9uOiAlcCA9PSBjdXJyZW50IHNwZWFrZXIncyB0aXRsZSAtLT4NCgkJPHVpdGV4dCBuYW1lPSJCSU9XSU5fVElUTEUiIHZhbHVlPSJCaW9ncmFmaWU6ICVwIi8+DQoJCTx1aXRleHQgbmFtZT0iQklPQlROX1RJVExFIiB2YWx1ZT0iQmlvZ3JhZmllIi8+DQoJCTx1aXRleHQgbmFtZT0iRElWSURFUkJUTl9USVRMRSIgdmFsdWU9InwiLz4NCgkJPHVpdGV4dCBuYW1lPSJDT05UQUNUQlROX1RJVExFIiB2YWx1ZT0iQ29udGFjdCIvPg0KCQk8dWl0ZXh0IG5hbWU9IlRBQl9RVUlaIiB2YWx1ZT0iUXVpeiIvPg0KCQk8dWl0ZXh0IG5hbWU9IlRBQl9PVVRMSU5FIiB2YWx1ZT0iT3ZlcnppY2h0Ii8+DQoJCTx1aXRleHQgbmFtZT0iVEFCX1RIVU1CIiB2YWx1ZT0iTWluaWF0dXVyIi8+DQoJCTx1aXRleHQgbmFtZT0iVEFCX05PVEVTIiB2YWx1ZT0iTm90aXRpZXMiLz4NCgkJPHVpdGV4dCBuYW1lPSJUQUJfU0VBUkNIIiB2YWx1ZT0iWm9la2VuIi8+DQoJCTx1aXRleHQgbmFtZT0iU0xJREVfSEVBRElORyIgdmFsdWU9IlRpdGVsIHZhbiBkaWEiLz4NCgkJPHVpdGV4dCBuYW1lPSJEVVJBVElPTl9IRUFESU5HIiB2YWx1ZT0iRHV1ciIvPg0KCQk8dWl0ZXh0IG5hbWU9IlNFQVJDSF9IRUFESU5HIiB2YWx1ZT0iWm9la2VuIG5hYXIgdGVrc3Q6Ii8+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DQoJCTx1aXRleHQgbmFtZT0iU0xJREVfTk9URVMiIHZhbHVlPSJEaWFub3RpdGllcyIvPg0KCQk8dWl0ZXh0IG5hbWU9IkNPVVJTRV9TVEFUVVMiIHZhbHVlPSJNb2R1bGUgU3RhdHVzIi8+DQoJCTx1aXRleHQgbmFtZT0iUEFTU0VEX1NUUklORyIgdmFsdWU9IlBhc3NlZCIvPg0KCQk8dWl0ZXh0IG5hbWU9IkZBSUxFRF9TVFJJTkciIHZhbHVlPSJGYWlsZWQiLz4NCgkJPCEtLXF1aXogcG9kIGFuZCBtZXNzYWdlIGJveCB0ZXh0cy0tPg0KCQk8dWl0ZXh0IG5hbWU9IlFVSVpQT0RfUVVJWl9BVFRFTVBUIiB2YWx1ZT0iUXVpenBvZ2luZzoiLz4NCgkJPHVpdGV4dCBuYW1lPSJRVUlaUE9EX1FVSVpfQVRURU1QVF9WQUxVRSIgdmFsdWU9IiVuIHZhbiAldCIvPg0KCQk8dWl0ZXh0IG5hbWU9IlFVSVpQT0RfUVVJWl9TQ09SRSIgdmFsdWU9IkJlaGFhbGRlIHNjb3JlOiIvPg0KCQk8dWl0ZXh0IG5hbWU9IlFVSVpQT0RfUVVJWl9QQVNTU0NPUkUiIHZhbHVlPSJWb2xkb2VuZGUgc2NvcmU6Ii8+DQoJCTx1aXRleHQgbmFtZT0iUVVJWlBPRF9RVUlaX01BWFNDT1JFIiB2YWx1ZT0iTWF4aW1hYWwgaGFhbGJhcmUgc2NvcmU6Ii8+DQoJCTx1aXRleHQgbmFtZT0iUVVJWlBPRF9RVUVTQVRNUFRfU1RSIiB2YWx1ZT0iUG9naW5nOiAlbiB2YW4gJXQiLz4NCgkJPHVpdGV4dCBuYW1lPSJRVUlaUE9EX1FVRVNUWVBFX1NUUiIgdmFsdWU9IlR5cGU6ICVzIi8+DQoJCTx1aXRleHQgbmFtZT0iUVVJWlBPRF9RVUVTVFlQRV9HUkQiIHZhbHVlPSJUZWx0IHZvb3Igc2NvcmUiLz4NCgkJPHVpdGV4dCBuYW1lPSJRVUlaUE9EX1FVRVNUWVBFX1NWWSIgdmFsdWU9IkVucXXDqnRlIi8+DQoJCTx1aXRleHQgbmFtZT0iUVVJWlBPRF9RVUlaQVRNUFRfSU5GIiB2YWx1ZT0iT25iZXBlcmt0Ii8+DQoJCTx1aXRleHQgbmFtZT0iUVVJWlBPRF9RVUVTQVRNUFRfSU5GIiB2YWx1ZT0iT25iZXBlcmt0Ii8+DQoJCTx1aXRleHQgbmFtZT0iV0FSTklOR01TR19ZRVNTVFJJTkciIHZhbHVlPSJKYSIvPg0KCQk8dWl0ZXh0IG5hbWU9IldBUk5JTkdNU0dfTk9TVFJJTkciIHZhbHVlPSJOZWUiLz4NCgkJPHVpdGV4dCBuYW1lPSJXQVJOSU5HTVNHX1RJVExFU1RSSU5HIiB2YWx1ZT0iV2FhcnNjaHV3aW5nIG1ldCBiZXRyZWtraW5nIHRvdCBxdWl6bmF2aWdhdGllIi8+DQoJCTx1aXRleHQgbmFtZT0iV0FSTklOR01TR19NU0dTVFJJTkciIHZhbHVlPSJVIGhlYnQgbmlldCBhbGxlIHZyYWdlbiBpbiBkZXplIHF1aXogYmVhbnR3b29yZC4NCg0KS2xpayBvcCBKYSBvbSBkZSBxdWl6IGFmIHRlIHNsdWl0ZW4uIEtsaWsgb3AgTmVlIG9tIGRlIHF1aXogdm9vcnQgdGUgemV0dGVuLiIvPg0KCQk8dWl0ZXh0IG5hbWU9IklORk9STUFUSU9OX0gyNjRfRkxBU0hQTEFZRVIiIHZhbHVlPSJEZXplIHZpZGVvIHdvcmR0IG5pZXQgb25kZXJzdGV1bmQgZG9vciBkZSB2ZXJzaWUgdmFuIEZsYXNoIFBsYXllciBkaWUgbW9tZW50ZWVsIG9wIHV3IGNvbXB1dGVyIGlzIGdlw69uc3RhbGxlZXJkLiBLbGlrIGluIGRlIHZpZGVvIG9tIGRlIG5pZXV3c3RlIEZsYXNoIFBsYXllciB0ZSBkb3dubG9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aaWpwYW5lZWwgYWFuIGRlZWxuZW1lcnMgd2VlcmdldmVuIi8+DQoJCTx1aXRleHQgbmFtZT0iTVVURSIgdmFsdWU9IkRlbXBlbiIvPg0KCQk8dWl0ZXh0IG5hbWU9IkRPQ1dSQVBfVElUTEUiIHZhbHVlPSJQcmVzZW50ZXItYmVzdGFuZHNiaWpsYWdlIi8+DQoJCTx1aXRleHQgbmFtZT0iRE9DV1JBUF9NU0ciIHZhbHVlPSJPcHNsYWFuIGluIERlemUgY29tcHV0ZXIiLz4NCgkJPHVpdGV4dCBuYW1lPSJET0NXUkFQX1BST01QVCIgdmFsdWU9IktsaWsgb20gdGUgZG93bmxvYWRlbiIvPg0KCTwvbGFuZ3VhZ2U+DQoJPGxhbmd1YWdlIGlkPSJjbiI+DQoJCTwhLS0gZm9ybWF0IGZvciB1aWZvbnQgdmFsdWUgaXMgImZvbnQsc2l6ZSxpc2JvbGQsaXNpdGFsaWMsaXNzaGFkb3dlZCIgLS0+DQoJCTx1aWZvbnQgbmFtZT0iRk9OVF9RVUlaWklORyIgdmFsdWU9IuWui+S9ky0xODAzMCwxMCxmYWxzZSxmYWxzZSxmYWxzZSIvPg0KCQk8dWlmb250IG5hbWU9IkZPTlRfU0NSVUJTVEFUVVMiIHZhbHVlPSLlrovkvZMtMTgwMzAsMTAsdHJ1ZSxmYWxzZSx0cnVlIi8+DQoJCTx1aWZvbnQgbmFtZT0iRk9OVF9TQ1JVQlRJTUUiIHZhbHVlPSLlrovkvZMtMTgwMzAsMTAsZmFsc2UsZmFsc2UsdHJ1ZSIvPg0KCQk8dWlmb250IG5hbWU9IkZPTlRfRUxBUFNFRFRJTUUiIHZhbHVlPSLlrovkvZMtMTgwMzAsMTAsdHJ1ZSxmYWxzZSx0cnVlIi8+DQoJCTx1aWZvbnQgbmFtZT0iRk9OVF9VVElMU01FTlUiIHZhbHVlPSLlrovkvZMtMTgwMzAsMTAsdHJ1ZSxmYWxzZSxmYWxzZSIvPg0KCQk8dWlmb250IG5hbWU9IkZPTlRfVEFCUyIgdmFsdWU9IuWui+S9ky0xODAzMCwxNCx0cnVlLGZhbHNlLHRydWUiLz4NCgkJPHVpZm9udCBuYW1lPSJGT05UX1BSRVNFTlRBVElPTk5BTUUiIHZhbHVlPSLlrovkvZMtMTgwMzAsMTQsZmFsc2UsZmFsc2UsdHJ1ZSIvPg0KCQk8dWlmb250IG5hbWU9IkZPTlRfUFJFU0VOVEVSTkFNRSIgdmFsdWU9IuWui+S9ky0xODAzMCwxNCx0cnVlLGZhbHNlLHRydWUiLz4NCgkJPHVpZm9udCBuYW1lPSJGT05UX1BSRVNFTlRFUlRJVExFIiB2YWx1ZT0i5a6L5L2TLTE4MDMwLDEzLGZhbHNlLGZhbHNlLHRydWUiLz4NCgkJPHVpZm9udCBuYW1lPSJGT05UX0JJT0JUTiIgdmFsdWU9IuWui+S9ky0xODAzMCwxMCxmYWxzZSxmYWxzZSx0cnVlIi8+DQoJCTx1aWZvbnQgbmFtZT0iRk9OVF9OT1RFUyIgdmFsdWU9IuWui+S9ky0xODAzMCwxMixmYWxzZSxmYWxzZSxmYWxzZSIvPg0KCQk8dWlmb250IG5hbWU9IkZPTlRfT1VUTElORSIgdmFsdWU9IuWui+S9ky0xODAzMCwxMixmYWxzZSxmYWxzZSx0cnVlIi8+DQoJCTx1aWZvbnQgbmFtZT0iRk9OVF9TRUFSQ0giIHZhbHVlPSLlrovkvZMtMTgwMzAsMTIsZmFsc2UsZmFsc2UsdHJ1ZSIvPg0KCQk8dWlmb250IG5hbWU9IkZPTlRfVEhVTUIiIHZhbHVlPSLlrovkvZMtMTgwMzAsMTAsZmFsc2UsZmFsc2UsdHJ1ZSIvPg0KCQk8dWlmb250IG5hbWU9IkZPTlRfQklPV0lOIiB2YWx1ZT0i5a6L5L2TLTE4MDMwLDEyLGZhbHNlLGZhbHNlLGZhbHNlIi8+DQoJCTx1aWZvbnQgbmFtZT0iRk9OVF9MSVNUSEVBRElORyIgdmFsdWU9IuWui+S9ky0xODAzMCwxMCxmYWxzZSxmYWxzZSxmYWxzZSIvPg0KCQk8dWlmb250IG5hbWU9IkZPTlRfV0lOVElUTEUiIHZhbHVlPSLlrovkvZMtMTgwMzAsMTAsZmFsc2UsZmFsc2UsdHJ1ZSIvPg0KCQk8dWlmb250IG5hbWU9IkZPTlRfQVRUQUNITUVOVFMiIHZhbHVlPSLlrovkvZMtMTgwMzAsMTIsZmFsc2UsZmFsc2UsdHJ1ZSIvPg0KCQk8IS0tcXVpeiBwb2QgYW5kIG1lc3NhZ2UgYm94IHRleHQgZm9udHMtLT4NCgkJPHVpZm9udCBuYW1lPSJGT05UX01TR0JPWF9XSU5USVRMRSIgdmFsdWU9IuWui+S9ky0xODAzMCwxMix0cnVlLGZhbHNlLHRydWUiLz4NCgkJPHVpZm9udCBuYW1lPSJGT05UX01TR0JPWF9NU0ciIHZhbHVlPSLlrovkvZMtMTgwMzAsMTIsZmFsc2UsZmFsc2UsdHJ1ZSIvPg0KCQk8dWlmb250IG5hbWU9IkZPTlRfTVNHQk9YX09QVElPTlMiIHZhbHVlPSLlrovkvZMtMTgwMzAsMTAsdHJ1ZSxmYWxzZSx0cnVlIi8+DQoJCTx1aWZvbnQgbmFtZT0iRk9OVF9RVUlaUE9EX1FVSVpfVElUTEUiIHZhbHVlPSLlrovkvZMtMTgwMzAsMTIsdHJ1ZSxmYWxzZSx0cnVlIi8+DQoJCTx1aWZvbnQgbmFtZT0iRk9OVF9RVUlaUE9EX1FVSVpfQVRURU1QVCIgdmFsdWU9IuWui+S9ky0xODAzMCwxMCxmYWxzZSxmYWxzZSx0cnVlIi8+DQoJCTx1aWZvbnQgbmFtZT0iRk9OVF9RVUlaUE9EX1FVSVpfQVRURU1QVF9WQUxVRSIgdmFsdWU9IuWui+S9ky0xODAzMCwxMCx0cnVlLGZhbHNlLHRydWUiLz4NCgkJPHVpZm9udCBuYW1lPSJGT05UX1FVSVpQT0RfUVVFU1RJT05fU0NPUkUiIHZhbHVlPSLlrovkvZMtMTgwMzAsMTAsZmFsc2UsZmFsc2UsdHJ1ZSIvPg0KCQk8dWlmb250IG5hbWU9IkZPTlRfUVVJWlBPRF9RVUVTVElPTl9TQ09SRV9WQUxVRSIgdmFsdWU9IuWui+S9ky0xODAzMCwxMCx0cnVlLGZhbHNlLHRydWUiLz4NCgkJPHVpZm9udCBuYW1lPSJGT05UX1FVSVpQT0RfUVVFU1RJT05fQVRURU1QVCIgdmFsdWU9IuWui+S9ky0xODAzMCwxMCxmYWxzZSxmYWxzZSx0cnVlIi8+DQoJCTx1aWZvbnQgbmFtZT0iRk9OVF9RVUlaUE9EX1FVRVNUSU9OX0FUVEVNUFRfVkFMVUUiIHZhbHVlPSLlrovkvZMtMTgwMzAsMTAsdHJ1ZSxmYWxzZSx0cnVlIi8+DQoJCTx1aWZvbnQgbmFtZT0iRk9OVF9RVUlaUE9EX1FVRVNUSU9OX1RBRyIgdmFsdWU9IuWui+S9ky0xODAzMCwxMix0cnVlLGZhbHNlLHRydWUiLz4NCgkJPHVpZm9udCBuYW1lPSJGT05UX1FVSVpQT0RfUVVJWl9RVUVTVElPTl9DT1VOVCIgdmFsdWU9IuWui+S9ky0xODAzMCwxMCxmYWxzZSxmYWxzZSx0cnVlIi8+DQoJCTx1aWZvbnQgbmFtZT0iRk9OVF9RVUlaUE9EX1FVSVpfUVVFU1RJT05fQ09VTlRfVkFMVUUiIHZhbHVlPSLlrovkvZMtMTgwMzAsMTAsdHJ1ZSxmYWxzZSx0cnVlIi8+DQoJCTx1aWZvbnQgbmFtZT0iRk9OVF9RVUlaUE9EX1FVSVpfUVVFU1RJT05fQVRURU1QVEVEIiB2YWx1ZT0i5a6L5L2TLTE4MDMwLDEwLGZhbHNlLGZhbHNlLHRydWUiLz4NCgkJPHVpZm9udCBuYW1lPSJGT05UX1FVSVpQT0RfUVVJWl9RVUVTVElPTl9BVFRFTVBURURfVkFMVUUiIHZhbHVlPSLlrovkvZMtMTgwMzAsMTAsdHJ1ZSxmYWxzZSx0cnVlIi8+DQoJCTx1aWZvbnQgbmFtZT0iRk9OVF9RVUlaUE9EX1FVSVpfU0NPUkVfVEFHIiB2YWx1ZT0i5a6L5L2TLTE4MDMwLDEyLHRydWUsZmFsc2UsdHJ1ZSIvPg0KCQk8dWlmb250IG5hbWU9IkZPTlRfUVVJWlBPRF9RVUlaX1NDT1JFIiB2YWx1ZT0i5a6L5L2TLTE4MDMwLDEwLGZhbHNlLGZhbHNlLHRydWUiLz4NCgkJPHVpZm9udCBuYW1lPSJGT05UX1FVSVpQT0RfUVVJWl9TQ09SRV9WQUxVRSIgdmFsdWU9IuWui+S9ky0xODAzMCwxMCx0cnVlLGZhbHNlLHRydWUiLz4NCgkJPHVpZm9udCBuYW1lPSJGT05UX1FVSVpQT0RfUVVJWl9NQVhTQ09SRSIgdmFsdWU9IuWui+S9ky0xODAzMCwxMCxmYWxzZSxmYWxzZSx0cnVlIi8+DQoJCTx1aWZvbnQgbmFtZT0iRk9OVF9RVUlaUE9EX1FVSVpfTUFYU0NPUkVfVkFMVUUiIHZhbHVlPSLlrovkvZMtMTgwMzAsMTAsdHJ1ZSxmYWxzZSx0cnVlIi8+DQoJCTx1aWZvbnQgbmFtZT0iRk9OVF9RVUlaUE9EX1FVSVpfUEFTU1NDT1JFIiB2YWx1ZT0i5a6L5L2TLTE4MDMwLDEwLGZhbHNlLGZhbHNlLHRydWUiLz4NCgkJPHVpZm9udCBuYW1lPSJGT05UX1FVSVpQT0RfUVVJWl9QQVNTU0NPUkVfVkFMVUUiIHZhbHVlPSLlrovkvZMtMTgwMzAsMTAsdHJ1ZSxmYWxzZSx0cnVlIi8+DQoJCTwhLS0gdWl0ZXh0IC0tPg0KCQk8IS0tIHN1YnN0aXR1dGlvbjogJW4gPT0gc2xpZGUgbnVtYmVyIC0tPg0KCQk8dWl0ZXh0IG5hbWU9IlVOTkFNRURTTElERVRJVExFIiB2YWx1ZT0i5bm754Gv54mHICVuIi8+DQoJCTwhLS0gc3Vic3RpdHV0aW9uOiAlbiA9PSBzbGlkZSBudW1iZXIgLS0+DQoJCTwhLS0gc3Vic3RpdHV0aW9uOiAldCA9PSB0b3RhbCBzbGlkZSBjb3VudCAtLT4NCgkJPHVpdGV4dCBuYW1lPSJTQ1JVQkJBUlNUQVRVU19TTElERUlORk8iIHZhbHVlPSLlubvnga/niYcgJW4gLyAldCB8ICIvPg0KCQk8dWl0ZXh0IG5hbWU9IlNDUlVCQkFSU1RBVFVTX1NUT1BQRUQiIHZhbHVlPSLlt7LlgZzmraIiLz4NCgkJPHVpdGV4dCBuYW1lPSJTQ1JVQkJBUlNUQVRVU19QTEFZSU5HIiB2YWx1ZT0i5q2j5Zyo5pKt5pS+Ii8+DQoJCTx1aXRleHQgbmFtZT0iU0NSVUJCQVJTVEFUVVNfTk9BVURJTyIgdmFsdWU9IuaXoOmfs+mikSIvPg0KCQk8dWl0ZXh0IG5hbWU9IlNDUlVCQkFSU1RBVFVTX1ZJRFBMQVlJTkciIHZhbHVlPSLop4bpopHmkq3mlL4iLz4NCgkJPHVpdGV4dCBuYW1lPSJTQ1JVQkJBUlNUQVRVU19MT0FESU5HIiB2YWx1ZT0i5q2j5Zyo6L295YWlIi8+DQoJCTx1aXRleHQgbmFtZT0iU0NSVUJCQVJTVEFUVVNfQlVGRkVSSU5HIiB2YWx1ZT0i5q2j5Zyo6L+b6KGM57yT5Yay5aSE55CGIi8+DQoJCTx1aXRleHQgbmFtZT0iU0NSVUJCQVJTVEFUVVNfUVVFU1RJT04iIHZhbHVlPSLlm57nrZTpl67popgiLz4NCgkJPHVpdGV4dCBuYW1lPSJTQ1JVQkJBUlNUQVRVU19SRVZJRVdRVUlaIiB2YWx1ZT0i5q2j5Zyo5a6h6ZiF5rWL6aqMIi8+DQoJCTwhLS0gc3Vic3RpdHV0aW9uOiAlbSA9PSBtaW51dGVzIHJlbWFpbmluZyAtLT4NCgkJPCEtLSBzdWJzdGl0dXRpb246ICVzID09IHNlY29uZHMgcmVtYWluaW5nIC0tPg0KCQk8dWl0ZXh0IG5hbWU9IkVMQVBTRUQiIHZhbHVlPSLliankvZkgJW0g5YiG6ZKfICVzIOenkiIvPg0KCQk8dWl0ZXh0IG5hbWU9Ik5PVEZPVU5EIiB2YWx1ZT0i5pyq5om+5Yiw5Lu75L2V5YaF5a65Ii8+DQoJCTx1aXRleHQgbmFtZT0iQVRUQUNITUVOVFMiIHZhbHVlPSLpmYTku7YiLz4NCgkJPCEtLSBzdWJzdGl0dXRpb246ICVwID09IGN1cnJlbnQgc3BlYWtlcidzIHRpdGxlIC0tPg0KCQk8dWl0ZXh0IG5hbWU9IkJJT1dJTl9USVRMRSIgdmFsdWU9IuS4quS6uueugOS7izogJXAiLz4NCgkJPHVpdGV4dCBuYW1lPSJCSU9CVE5fVElUTEUiIHZhbHVlPSLkuKrkurrnroDku4siLz4NCgkJPHVpdGV4dCBuYW1lPSJESVZJREVSQlROX1RJVExFIiB2YWx1ZT0ifCIvPg0KCQk8dWl0ZXh0IG5hbWU9IkNPTlRBQ1RCVE5fVElUTEUiIHZhbHVlPSLogZTns7vmlrnlvI8iLz4NCgkJPHVpdGV4dCBuYW1lPSJUQUJfUVVJWiIgdmFsdWU9Iua1i+mqjCIvPg0KCQk8dWl0ZXh0IG5hbWU9IlRBQl9PVVRMSU5FIiB2YWx1ZT0i5aSn57qyIi8+DQoJCTx1aXRleHQgbmFtZT0iVEFCX1RIVU1CIiB2YWx1ZT0i57yp55Wl5Zu+Ii8+DQoJCTx1aXRleHQgbmFtZT0iVEFCX05PVEVTIiB2YWx1ZT0i5aSH5rOoIi8+DQoJCTx1aXRleHQgbmFtZT0iVEFCX1NFQVJDSCIgdmFsdWU9IuaQnOe0oiIvPg0KCQk8dWl0ZXh0IG5hbWU9IlNMSURFX0hFQURJTkciIHZhbHVlPSLlubvnga/niYfmoIfpopgiLz4NCgkJPHVpdGV4dCBuYW1lPSJEVVJBVElPTl9IRUFESU5HIiB2YWx1ZT0i5oyB57ut5pe26Ze0Ii8+DQoJCTx1aXRleHQgbmFtZT0iU0VBUkNIX0hFQURJTkciIHZhbHVlPSLmkJzntKLmlofmnKw6Ii8+DQoJCTx1aXRleHQgbmFtZT0iVEhVTUJfSEVBRElORyIgdmFsdWU9IuW5u+eBr+eJhyIvPg0KCQk8dWl0ZXh0IG5hbWU9IlRIVU1CX0lORk8iIHZhbHVlPSLlubvnga/niYfmoIfpopgv5oyB57ut5pe26Ze0Ii8+DQoJCTx1aXRleHQgbmFtZT0iQVRUQUNITkFNRV9IRUFESU5HIiB2YWx1ZT0i5paH5Lu25ZCNIi8+DQoJCTx1aXRleHQgbmFtZT0iQVRUQUNIU0laRV9IRUFESU5HIiB2YWx1ZT0i5aSn5bCPIi8+DQoJCTx1aXRleHQgbmFtZT0iU0xJREVfTk9URVMiIHZhbHVlPSLlubvnga/niYflpIfms6giLz4NCgkJPHVpdGV4dCBuYW1lPSJDT1VSU0VfU1RBVFVTIiB2YWx1ZT0iTW9kdWxlIFN0YXR1cyIvPg0KCQk8dWl0ZXh0IG5hbWU9IlBBU1NFRF9TVFJJTkciIHZhbHVlPSJQYXNzZWQiLz4NCgkJPHVpdGV4dCBuYW1lPSJGQUlMRURfU1RSSU5HIiB2YWx1ZT0iRmFpbGVkIi8+DQoJCTwhLS1xdWl6IHBvZCBhbmQgbWVzc2FnZSBib3ggdGV4dHMtLT4NCgkJPHVpdGV4dCBuYW1lPSJRVUlaUE9EX1FVSVpfQVRURU1QVCIgdmFsdWU9Iua1i+mqjOWwneivleasoeaVsDoiLz4NCgkJPHVpdGV4dCBuYW1lPSJRVUlaUE9EX1FVSVpfQVRURU1QVF9WQUxVRSIgdmFsdWU9IuesrCAlbiDmrKHvvIzlhbEgJXQg5qyhIi8+DQoJCTx1aXRleHQgbmFtZT0iUVVJWlBPRF9RVUlaX1NDT1JFIiB2YWx1ZT0i5b6X5YiGOiIvPg0KCQk8dWl0ZXh0IG5hbWU9IlFVSVpQT0RfUVVJWl9QQVNTU0NPUkUiIHZhbHVlPSLlj4rmoLzliIbmlbA6Ii8+DQoJCTx1aXRleHQgbmFtZT0iUVVJWlBPRF9RVUlaX01BWFNDT1JFIiB2YWx1ZT0i5pyA6auY5YiG5pWwOiIvPg0KCQk8dWl0ZXh0IG5hbWU9IlFVSVpQT0RfUVVFU0FUTVBUX1NUUiIgdmFsdWU9IuWwneivleasoeaVsDog56ysICVuIOasoe+8jOWFsSAldCDmrKEiLz4NCgkJPHVpdGV4dCBuYW1lPSJRVUlaUE9EX1FVRVNUWVBFX1NUUiIgdmFsdWU9Iuexu+WeizogJXMiLz4NCgkJPHVpdGV4dCBuYW1lPSJRVUlaUE9EX1FVRVNUWVBFX0dSRCIgdmFsdWU9IuivhOe6pyIvPg0KCQk8dWl0ZXh0IG5hbWU9IlFVSVpQT0RfUVVFU1RZUEVfU1ZZIiB2YWx1ZT0i6LCD5p+lIi8+DQoJCTx1aXRleHQgbmFtZT0iUVVJWlBPRF9RVUlaQVRNUFRfSU5GIiB2YWx1ZT0i5peg6ZmQIi8+DQoJCTx1aXRleHQgbmFtZT0iUVVJWlBPRF9RVUVTQVRNUFRfSU5GIiB2YWx1ZT0i5peg6ZmQIi8+DQoJCTx1aXRleHQgbmFtZT0iV0FSTklOR01TR19ZRVNTVFJJTkciIHZhbHVlPSLmmK8iLz4NCgkJPHVpdGV4dCBuYW1lPSJXQVJOSU5HTVNHX05PU1RSSU5HIiB2YWx1ZT0i5ZCmIi8+DQoJCTx1aXRleHQgbmFtZT0iV0FSTklOR01TR19USVRMRVNUUklORyIgdmFsdWU9Iua1i+mqjOWvvOiIquitpuWRiiIvPg0KCQk8dWl0ZXh0IG5hbWU9IldBUk5JTkdNU0dfTVNHU1RSSU5HIiB2YWx1ZT0i5q2k5rWL6aqM5Lit5pyJ5pyq5bCd6K+V5L2c562U55qE6Zeu6aKY44CCDQoNCuWNleWHu+KAnOaYr+KAnemAgOWHuuatpOa1i+mqjOOAguWNleWHu+KAnOWQpuKAnee7p+e7rea1i+mqjOOAgiIvPg0KCQk8dWl0ZXh0IG5hbWU9IklORk9STUFUSU9OX0gyNjRfRkxBU0hQTEFZRVIiIHZhbHVlPSLlvZPliY3lronoo4XlnKjmgqjnmoTorqHnrpfmnLrkuIrnmoQgRmxhc2ggUGxheWVyIOeJiOacrOS4jeaUr+aMgeivpeinhumikeOAguWNleWHu+inhumikeWMuuWfn+S4i+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C5Yqg6ICF5pi+56S65o+Q6KaB5qCPIi8+DQoJCTx1aXRleHQgbmFtZT0iTVVURSIgdmFsdWU9IumdmemfsyIvPg0KCQk8dWl0ZXh0IG5hbWU9IkRPQ1dSQVBfVElUTEUiIHZhbHVlPSJQcmVzZW50ZXIg5paH5Lu26ZmE5Lu2Ii8+DQoJCTx1aXRleHQgbmFtZT0iRE9DV1JBUF9NU0ciIHZhbHVlPSLkv53lrZjliLDmiJHnmoTorqHnrpfmnLoiLz4NCgkJPHVpdGV4dCBuYW1lPSJET0NXUkFQX1BST01QVCIgdmFsdWU9IuWNleWHu+S7peS4i+i9vSIvPg0KCTwvbGFuZ3VhZ2U+DQoJPGxhbmd1YWdlIGlkPSJ0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F5dCAlbiIvPg0KCQk8IS0tIHN1YnN0aXR1dGlvbjogJW4gPT0gc2xpZGUgbnVtYmVyIC0tPg0KCQk8IS0tIHN1YnN0aXR1dGlvbjogJXQgPT0gdG90YWwgc2xpZGUgY291bnQgLS0+DQoJCTx1aXRleHQgbmFtZT0iU0NSVUJCQVJTVEFUVVNfU0xJREVJTkZPIiB2YWx1ZT0iU2xheXQgJW4gLyAldCB8ICIvPg0KCQk8dWl0ZXh0IG5hbWU9IlNDUlVCQkFSU1RBVFVTX1NUT1BQRUQiIHZhbHVlPSJEdXJkdXJ1bGR1Ii8+DQoJCTx1aXRleHQgbmFtZT0iU0NSVUJCQVJTVEFUVVNfUExBWUlORyIgdmFsdWU9Ik95bmF0xLFsxLF5b3IiLz4NCgkJPHVpdGV4dCBuYW1lPSJTQ1JVQkJBUlNUQVRVU19OT0FVRElPIiB2YWx1ZT0iU2VzIFlvayIvPg0KCQk8dWl0ZXh0IG5hbWU9IlNDUlVCQkFSU1RBVFVTX1ZJRFBMQVlJTkciIHZhbHVlPSJWaWRlbyBPeW5hdMSxbMSxeW9yIi8+DQoJCTx1aXRleHQgbmFtZT0iU0NSVUJCQVJTVEFUVVNfTE9BRElORyIgdmFsdWU9IlnDvGtsZW5peW9yIi8+DQoJCTx1aXRleHQgbmFtZT0iU0NSVUJCQVJTVEFUVVNfQlVGRkVSSU5HIiB2YWx1ZT0iQXJhYmVsbGXEn2UgQWzEsW7EsXlvciIvPg0KCQk8dWl0ZXh0IG5hbWU9IlNDUlVCQkFSU1RBVFVTX1FVRVNUSU9OIiB2YWx1ZT0iU29ydXl1IFlhbsSxdGxhIi8+DQoJCTx1aXRleHQgbmFtZT0iU0NSVUJCQVJTVEFUVVNfUkVWSUVXUVVJWiIgdmFsdWU9IlPEsW5hdiDEsG5jZWxlbml5b3IiLz4NCgkJPCEtLSBzdWJzdGl0dXRpb246ICVtID09IG1pbnV0ZXMgcmVtYWluaW5nIC0tPg0KCQk8IS0tIHN1YnN0aXR1dGlvbjogJXMgPT0gc2Vjb25kcyByZW1haW5pbmcgLS0+DQoJCTx1aXRleHQgbmFtZT0iRUxBUFNFRCIgdmFsdWU9IiVtIERha2lrYSAlcyBTYW5peWUgS2FsZMSxIi8+DQoJCTx1aXRleHQgbmFtZT0iTk9URk9VTkQiIHZhbHVlPSJIZXJoYW5naSBCaXIgxZ5leSBCdWx1bm1hZMSxIi8+DQoJCTx1aXRleHQgbmFtZT0iQVRUQUNITUVOVFMiIHZhbHVlPSJFa2xlci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sSwcnRpYmF0Ii8+DQoJCTx1aXRleHQgbmFtZT0iVEFCX1FVSVoiIHZhbHVlPSJTxLFuYXYiLz4NCgkJPHVpdGV4dCBuYW1lPSJUQUJfT1VUTElORSIgdmFsdWU9IkFuYSBIYXQiLz4NCgkJPHVpdGV4dCBuYW1lPSJUQUJfVEhVTUIiIHZhbHVlPSJSZXNpbSIvPg0KCQk8dWl0ZXh0IG5hbWU9IlRBQl9OT1RFUyIgdmFsdWU9Ik5vdGxhciIvPg0KCQk8dWl0ZXh0IG5hbWU9IlRBQl9TRUFSQ0giIHZhbHVlPSJBcmEiLz4NCgkJPHVpdGV4dCBuYW1lPSJTTElERV9IRUFESU5HIiB2YWx1ZT0iU2xheXQgQmHFn2zEscSfxLEiLz4NCgkJPHVpdGV4dCBuYW1lPSJEVVJBVElPTl9IRUFESU5HIiB2YWx1ZT0iU8O8cmUiLz4NCgkJPHVpdGV4dCBuYW1lPSJTRUFSQ0hfSEVBRElORyIgdmFsdWU9Ik1ldG5pIGFyYToiLz4NCgkJPHVpdGV4dCBuYW1lPSJUSFVNQl9IRUFESU5HIiB2YWx1ZT0iU2xheXQiLz4NCgkJPHVpdGV4dCBuYW1lPSJUSFVNQl9JTkZPIiB2YWx1ZT0iU2xheXQgQmHFn2zEscSfxLEvU8O8cmVzaSIvPg0KCQk8dWl0ZXh0IG5hbWU9IkFUVEFDSE5BTUVfSEVBRElORyIgdmFsdWU9IkRvc3lhIEFkxLEiLz4NCgkJPHVpdGV4dCBuYW1lPSJBVFRBQ0hTSVpFX0hFQURJTkciIHZhbHVlPSJCb3l1dCIvPg0KCQk8dWl0ZXh0IG5hbWU9IlNMSURFX05PVEVTIiB2YWx1ZT0iU2xheXQgTm90bGFyxLEiLz4NCgkJPHVpdGV4dCBuYW1lPSJDT1VSU0VfU1RBVFVTIiB2YWx1ZT0iTW9kdWxlIFN0YXR1cyIvPg0KCQk8dWl0ZXh0IG5hbWU9IlBBU1NFRF9TVFJJTkciIHZhbHVlPSJQYXNzZWQiLz4NCgkJPHVpdGV4dCBuYW1lPSJGQUlMRURfU1RSSU5HIiB2YWx1ZT0iRmFpbGVkIi8+DQoJCTwhLS1xdWl6IHBvZCBhbmQgbWVzc2FnZSBib3ggdGV4dHMtLT4NCgkJPHVpdGV4dCBuYW1lPSJRVUlaUE9EX1FVSVpfQVRURU1QVCIgdmFsdWU9IlPEsW5hdiBEZW5lbWVzaToiLz4NCgkJPHVpdGV4dCBuYW1lPSJRVUlaUE9EX1FVSVpfQVRURU1QVF9WQUxVRSIgdmFsdWU9IiVuLyV0Ii8+DQoJCTx1aXRleHQgbmFtZT0iUVVJWlBPRF9RVUlaX1NDT1JFIiB2YWx1ZT0iUHVhbjoiLz4NCgkJPHVpdGV4dCBuYW1lPSJRVUlaUE9EX1FVSVpfUEFTU1NDT1JFIiB2YWx1ZT0iR2XDp21lIFB1YW7EsToiLz4NCgkJPHVpdGV4dCBuYW1lPSJRVUlaUE9EX1FVSVpfTUFYU0NPUkUiIHZhbHVlPSJNYWtzaW11bSBQdWFuOiIvPg0KCQk8dWl0ZXh0IG5hbWU9IlFVSVpQT0RfUVVFU0FUTVBUX1NUUiIgdmFsdWU9IkRlbmVtZTogJW4vJXQiLz4NCgkJPHVpdGV4dCBuYW1lPSJRVUlaUE9EX1FVRVNUWVBFX1NUUiIgdmFsdWU9IlTDvHI6ICVzIi8+DQoJCTx1aXRleHQgbmFtZT0iUVVJWlBPRF9RVUVTVFlQRV9HUkQiIHZhbHVlPSJCYXNhbWFrbMSxIi8+DQoJCTx1aXRleHQgbmFtZT0iUVVJWlBPRF9RVUVTVFlQRV9TVlkiIHZhbHVlPSJBbmtldCIvPg0KCQk8dWl0ZXh0IG5hbWU9IlFVSVpQT0RfUVVJWkFUTVBUX0lORiIgdmFsdWU9IlPEsW7EsXJzxLF6Ii8+DQoJCTx1aXRleHQgbmFtZT0iUVVJWlBPRF9RVUVTQVRNUFRfSU5GIiB2YWx1ZT0iU8SxbsSxcnPEsXoiLz4NCgkJPHVpdGV4dCBuYW1lPSJXQVJOSU5HTVNHX1lFU1NUUklORyIgdmFsdWU9IkV2ZXQiLz4NCgkJPHVpdGV4dCBuYW1lPSJXQVJOSU5HTVNHX05PU1RSSU5HIiB2YWx1ZT0iSGF5xLFyIi8+DQoJCTx1aXRleHQgbmFtZT0iV0FSTklOR01TR19USVRMRVNUUklORyIgdmFsdWU9IlPEsW5hdiBHZXppbm1lIFV5YXLEsXPEsSIvPg0KCQk8dWl0ZXh0IG5hbWU9IldBUk5JTkdNU0dfTVNHU1RSSU5HIiB2YWx1ZT0iQnUgU8SxbmF2ZGEgZGVuZW5tZW1pxZ8gc29ydWxhciB2YXIuDQoNCkV2ZXQgc2XDp2VuZcSfaW5pIHTEsWtsYXTEsXJzYW7EsXogU8SxbmF2ZGFuIMOnxLFrYWNha3PEsW7EsXouIFPEsW5hdmEgZGV2YW0gZXRtZWsgacOnaW4gSGF5xLFyIHNlw6dlbmXEn2luaSB0xLFrbGF0xLFuLiIvPg0KCQk8dWl0ZXh0IG5hbWU9IklORk9STUFUSU9OX0gyNjRfRkxBU0hQTEFZRVIiIHZhbHVlPSJCaWxnaXNheWFyxLFuxLF6YSB5w7xrbMO8IG9sYW4gZ2XDp2VybGkgRmxhc2ggUGxheWVyIHPDvHLDvG3DvCBidSB2aWRlb3l1IGRlc3Rla2xlbWl5b3IuIEVuIHNvbiBGbGFzaCBQbGF5ZXIgc8O8csO8bcO8bsO8IGluZGlybWVrIGnDp2luIHZpZGVvIGFsYW7EsW7EsSB0xLFrbGF0xLF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LYXTEsWzEsW1jxLFsYXJhIGtlbmFyIMOndWJ1xJ91bnUgZ8O2c3RlciIvPg0KCQk8dWl0ZXh0IG5hbWU9Ik1VVEUiIHZhbHVlPSJTZXNzaXoiLz4NCgkJPHVpdGV4dCBuYW1lPSJET0NXUkFQX1RJVExFIiB2YWx1ZT0iUHJlc2VudGVyIERvc3lhIEVraSIvPg0KCQk8dWl0ZXh0IG5hbWU9IkRPQ1dSQVBfTVNHIiB2YWx1ZT0iQmlsZ2lzYXlhcsSxbWEgS2F5ZGV0Ii8+DQoJCTx1aXRleHQgbmFtZT0iRE9DV1JBUF9QUk9NUFQiIHZhbHVlPSLEsG5kaXJtZWsgacOnaW4gVMSxa2xhdMSxbiIvPg0KCTwvbGFuZ3VhZ2U+DQoJPGxhbmd1YWdlIGlkPSJyd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QodC70LDQudC0ICVuIi8+DQoJCTwhLS0gc3Vic3RpdHV0aW9uOiAlbiA9PSBzbGlkZSBudW1iZXIgLS0+DQoJCTwhLS0gc3Vic3RpdHV0aW9uOiAldCA9PSB0b3RhbCBzbGlkZSBjb3VudCAtLT4NCgkJPHVpdGV4dCBuYW1lPSJTQ1JVQkJBUlNUQVRVU19TTElERUlORk8iIHZhbHVlPSLQodC70LDQudC0ICVuIC8gJXQgfCAiLz4NCgkJPHVpdGV4dCBuYW1lPSJTQ1JVQkJBUlNUQVRVU19TVE9QUEVEIiB2YWx1ZT0i0J7RgdGC0LDQvdC+0LLQu9C10L3QviIvPg0KCQk8dWl0ZXh0IG5hbWU9IlNDUlVCQkFSU1RBVFVTX1BMQVlJTkciIHZhbHVlPSLQktC+0YHQv9GA0L7QuNC30LLQtdC00LXQvdC40LUiLz4NCgkJPHVpdGV4dCBuYW1lPSJTQ1JVQkJBUlNUQVRVU19OT0FVRElPIiB2YWx1ZT0i0J3QtdGCINCw0YPQtNC40L4iLz4NCgkJPHVpdGV4dCBuYW1lPSJTQ1JVQkJBUlNUQVRVU19WSURQTEFZSU5HIiB2YWx1ZT0i0JLQvtGB0L/RgNC+0LjQt9Cy0LXQtNC10L3QuNC1INCy0LjQtNC10L4iLz4NCgkJPHVpdGV4dCBuYW1lPSJTQ1JVQkJBUlNUQVRVU19MT0FESU5HIiB2YWx1ZT0i0JfQsNCz0YDRg9C30LrQsCIvPg0KCQk8dWl0ZXh0IG5hbWU9IlNDUlVCQkFSU1RBVFVTX0JVRkZFUklORyIgdmFsdWU9ItCR0YPRhNC10YDQuNC30LDRhtC40Y8iLz4NCgkJPHVpdGV4dCBuYW1lPSJTQ1JVQkJBUlNUQVRVU19RVUVTVElPTiIgdmFsdWU9ItCe0YLQstC10YIg0L3QsCDQstC+0L/RgNC+0YEiLz4NCgkJPHVpdGV4dCBuYW1lPSJTQ1JVQkJBUlNUQVRVU19SRVZJRVdRVUlaIiB2YWx1ZT0i0J7QsdC30L7RgCDQvtC/0YDQvtGB0LAiLz4NCgkJPCEtLSBzdWJzdGl0dXRpb246ICVtID09IG1pbnV0ZXMgcmVtYWluaW5nIC0tPg0KCQk8IS0tIHN1YnN0aXR1dGlvbjogJXMgPT0gc2Vjb25kcyByZW1haW5pbmcgLS0+DQoJCTx1aXRleHQgbmFtZT0iRUxBUFNFRCIgdmFsdWU9ItCe0YHRgtCw0LvQvtGB0YwgJW0g0LzQuNC9LiAlcyDRgSIvPg0KCQk8dWl0ZXh0IG5hbWU9Ik5PVEZPVU5EIiB2YWx1ZT0i0J3QuNGH0LXQs9C+INC90LUg0L3QsNC50LTQtdC90L4iLz4NCgkJPHVpdGV4dCBuYW1lPSJBVFRBQ0hNRU5UUyIgdmFsdWU9ItCS0LvQvtC20LXQvdC40Y8iLz4NCgkJPCEtLSBzdWJzdGl0dXRpb246ICVwID09IGN1cnJlbnQgc3BlYWtlcidzIHRpdGxlIC0tPg0KCQk8dWl0ZXh0IG5hbWU9IkJJT1dJTl9USVRMRSIgdmFsdWU9ItCR0LjQvtCz0YDQsNGE0LjRjzogJXAiLz4NCgkJPHVpdGV4dCBuYW1lPSJCSU9CVE5fVElUTEUiIHZhbHVlPSLQkdC40L7Qs9GA0LDRhNC40Y8iLz4NCgkJPHVpdGV4dCBuYW1lPSJESVZJREVSQlROX1RJVExFIiB2YWx1ZT0ifCIvPg0KCQk8dWl0ZXh0IG5hbWU9IkNPTlRBQ1RCVE5fVElUTEUiIHZhbHVlPSLQmtC+0L3RgtCw0LrRgiIvPg0KCQk8dWl0ZXh0IG5hbWU9IlRBQl9RVUlaIiB2YWx1ZT0i0J7Qv9GA0L7RgSIvPg0KCQk8dWl0ZXh0IG5hbWU9IlRBQl9PVVRMSU5FIiB2YWx1ZT0i0KHRhdC10LzQsCIvPg0KCQk8dWl0ZXh0IG5hbWU9IlRBQl9USFVNQiIgdmFsdWU9ItCR0LXQs9GD0L3QvtC6Ii8+DQoJCTx1aXRleHQgbmFtZT0iVEFCX05PVEVTIiB2YWx1ZT0i0JfQsNC80LXRgtC60LgiLz4NCgkJPHVpdGV4dCBuYW1lPSJUQUJfU0VBUkNIIiB2YWx1ZT0i0J/QvtC40YHQuiIvPg0KCQk8dWl0ZXh0IG5hbWU9IlNMSURFX0hFQURJTkciIHZhbHVlPSLQl9Cw0LPQvtC70L7QstC+0Log0YHQu9Cw0LnQtNCwIi8+DQoJCTx1aXRleHQgbmFtZT0iRFVSQVRJT05fSEVBRElORyIgdmFsdWU9ItCU0LvQuNGCLdGB0YLRjCIvPg0KCQk8dWl0ZXh0IG5hbWU9IlNFQVJDSF9IRUFESU5HIiB2YWx1ZT0i0J/QvtC40YHQuiDRgtC10LrRgdGC0LA6Ii8+DQoJCTx1aXRleHQgbmFtZT0iVEhVTUJfSEVBRElORyIgdmFsdWU9ItCh0LvQsNC50LQiLz4NCgkJPHVpdGV4dCBuYW1lPSJUSFVNQl9JTkZPIiB2YWx1ZT0i0J3QsNC30LLQsNC90LjQtS/QtNC70LjRgi3QvdC+0YHRgtGMIi8+DQoJCTx1aXRleHQgbmFtZT0iQVRUQUNITkFNRV9IRUFESU5HIiB2YWx1ZT0i0JjQvNGPINGE0LDQudC70LAiLz4NCgkJPHVpdGV4dCBuYW1lPSJBVFRBQ0hTSVpFX0hFQURJTkciIHZhbHVlPSLQoNCw0LfQvNC10YAiLz4NCgkJPHVpdGV4dCBuYW1lPSJTTElERV9OT1RFUyIgdmFsdWU9ItCX0LDQvNC10YLQutC4INC6INGB0LvQsNC50LTRgyIvPg0KCQk8dWl0ZXh0IG5hbWU9IkNPVVJTRV9TVEFUVVMiIHZhbHVlPSJNb2R1bGUgU3RhdHVzIi8+DQoJCTx1aXRleHQgbmFtZT0iUEFTU0VEX1NUUklORyIgdmFsdWU9IlBhc3NlZCIvPg0KCQk8dWl0ZXh0IG5hbWU9IkZBSUxFRF9TVFJJTkciIHZhbHVlPSJGYWlsZWQiLz4NCgkJPCEtLXF1aXogcG9kIGFuZCBtZXNzYWdlIGJveCB0ZXh0cy0tPg0KCQk8dWl0ZXh0IG5hbWU9IlFVSVpQT0RfUVVJWl9BVFRFTVBUIiB2YWx1ZT0i0J/QvtC/0YvRgtC60LAg0L/RgNC+0LnRgtC4INC+0L/RgNC+0YE6Ii8+DQoJCTx1aXRleHQgbmFtZT0iUVVJWlBPRF9RVUlaX0FUVEVNUFRfVkFMVUUiIHZhbHVlPSIlbiDQuNC3ICV0Ii8+DQoJCTx1aXRleHQgbmFtZT0iUVVJWlBPRF9RVUlaX1NDT1JFIiB2YWx1ZT0i0J3QsNCx0YDQsNC90L4g0LHQsNC70LvQvtCyOiIvPg0KCQk8dWl0ZXh0IG5hbWU9IlFVSVpQT0RfUVVJWl9QQVNTU0NPUkUiIHZhbHVlPSLQn9GA0L7RhdC+0LTQvdC+0Lkg0YDQtdC30YPQu9GM0YLQsNGCOiIvPg0KCQk8dWl0ZXh0IG5hbWU9IlFVSVpQT0RfUVVJWl9NQVhTQ09SRSIgdmFsdWU9ItCc0LDQutGB0LjQvNCw0LvRjNC90YvQuSDRgNC10LfRg9C70YzRgtCw0YI6Ii8+DQoJCTx1aXRleHQgbmFtZT0iUVVJWlBPRF9RVUVTQVRNUFRfU1RSIiB2YWx1ZT0i0J/QvtC/0YvRgtC60LA6ICVuINC40LcgJXQiLz4NCgkJPHVpdGV4dCBuYW1lPSJRVUlaUE9EX1FVRVNUWVBFX1NUUiIgdmFsdWU9ItCi0LjQvzogJXMiLz4NCgkJPHVpdGV4dCBuYW1lPSJRVUlaUE9EX1FVRVNUWVBFX0dSRCIgdmFsdWU9ItChINC+0YbQtdC90LrQvtC5Ii8+DQoJCTx1aXRleHQgbmFtZT0iUVVJWlBPRF9RVUVTVFlQRV9TVlkiIHZhbHVlPSLQntCx0LfQvtGAIi8+DQoJCTx1aXRleHQgbmFtZT0iUVVJWlBPRF9RVUlaQVRNUFRfSU5GIiB2YWx1ZT0i0JHQvtC70YzRiNC+0LUg0YfQuNGB0LvQviIvPg0KCQk8dWl0ZXh0IG5hbWU9IlFVSVpQT0RfUVVFU0FUTVBUX0lORiIgdmFsdWU9ItCR0L7Qu9GM0YjQvtC1INGH0LjRgdC70L4iLz4NCgkJPHVpdGV4dCBuYW1lPSJXQVJOSU5HTVNHX1lFU1NUUklORyIgdmFsdWU9ItCU0LAiLz4NCgkJPHVpdGV4dCBuYW1lPSJXQVJOSU5HTVNHX05PU1RSSU5HIiB2YWx1ZT0i0J3QtdGCIi8+DQoJCTx1aXRleHQgbmFtZT0iV0FSTklOR01TR19USVRMRVNUUklORyIgdmFsdWU9ItCf0YDQtdC00YPQv9GA0LXQttC00LXQvdC40LUg0L4g0L3QsNCy0LjQs9Cw0YbQuNC4INCyINC+0L/RgNC+0YHQtSIvPg0KCQk8dWl0ZXh0IG5hbWU9IldBUk5JTkdNU0dfTVNHU1RSSU5HIiB2YWx1ZT0i0JIg0L7Qv9GA0L7RgdC1INC+0YHRgtCw0LvQuNGB0Ywg0L3QtdC+0YLQstC10YfQtdC90L3Ri9C1INCy0L7Qv9GA0L7RgdGLLtCd0LDQttCw0YLQuNC1INC60L3QvtC/0LrQuCAmcXVvdDvQlNCwJnF1b3Q7INC/0YDQuNCy0LXQtNC10YIg0Log0LfQsNC60YDRi9GC0LjRjiDQvtC/0YDQvtGB0LAuINCd0LDQttCw0YLQuNC1INC60L3QvtC/0LrQuCAmcXVvdDvQndC10YImcXVvdDsg0L/RgNC+0LTQvtC70LbQuNGCINC+0L/RgNC+0YEuIi8+DQoJCTx1aXRleHQgbmFtZT0iSU5GT1JNQVRJT05fSDI2NF9GTEFTSFBMQVlFUiIgdmFsdWU9ItCi0LXQutGD0YnQsNGPINCy0LXRgNGB0LjRjyDQv9GA0L7QuNCz0YDRi9Cy0LDRgtC10LvRjyBGbGFzaCBQbGF5ZXIsINGD0YHRgtCw0L3QvtCy0LvQtdC90L3QsNGPINC90LAg0Y3RgtC+0Lwg0LrQvtC80L/RjNGO0YLQtdGA0LUsINC90LUg0L/QvtC00LTQtdGA0LbQuNCy0LDQtdGCINGN0YLQviDQstC40LTQtdC+LiDQqdC10LvQutC90LjRgtC1INCyINC+0LHQu9Cw0YHRgtC4INCy0LjQtNC10L4sINGH0YLQvtCx0Ysg0LfQsNCz0YDRg9C30LjRgtGMINC/0L7RgdC70LXQtNC90Y7RjiDQstC10YDRgdC40Y4g0L/RgNC+0LjQs9GA0YvQstCw0YLQtdC70Y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Qn9C+0LrQsNC30YvQstCw0YLRjCDQstGA0LXQt9C60YMg0YPRh9Cw0YHRgtC90LjQutCw0LwiLz4NCgkJPHVpdGV4dCBuYW1lPSJNVVRFIiB2YWx1ZT0i0J7RgtC60LvRjtGH0LjRgtGMINC30LLRg9C6Ii8+DQoJCTx1aXRleHQgbmFtZT0iRE9DV1JBUF9USVRMRSIgdmFsdWU9ItCS0LvQvtC20LXQvdC40LUg0LIg0YTQsNC50LsgQWRvYmUgUHJlc2VudGVyIi8+DQoJCTx1aXRleHQgbmFtZT0iRE9DV1JBUF9NU0ciIHZhbHVlPSLQodC+0YXRgNCw0L3QuNGC0Ywg0LIg0L/QsNC/0LrRgyAmcXVvdDvQnNC+0Lkg0LrQvtC80L/RjNGO0YLQtdGAJnF1b3Q7Ii8+DQoJCTx1aXRleHQgbmFtZT0iRE9DV1JBUF9QUk9NUFQiIHZhbHVlPSLQqdC10LvQutC90YPRgtGMINC00LvRjyDQt9Cw0LPRgNGD0LfQutC4Ii8+DQoJPC9sYW5ndWFnZT4NCjwvY29uZmlndXJhdGlvbj4NCiAg"/>
  <p:tag name="MMPROD_UIDATA" val="&lt;database version=&quot;10.0&quot;&gt;&lt;object type=&quot;1&quot; unique_id=&quot;10001&quot;&gt;&lt;property id=&quot;20141&quot; value=&quot;cycle3_SeT&quot;/&gt;&lt;object type=&quot;2&quot; unique_id=&quot;10002&quot;&gt;&lt;object type=&quot;3&quot; unique_id=&quot;11916&quot;&gt;&lt;property id=&quot;20148&quot; value=&quot;5&quot;/&gt;&lt;property id=&quot;20300&quot; value=&quot;Diapositive 1&quot;/&gt;&lt;property id=&quot;20307&quot; value=&quot;270&quot;/&gt;&lt;property id=&quot;20309&quot; value=&quot;-1&quot;/&gt;&lt;/object&gt;&lt;/object&gt;&lt;object type=&quot;8&quot; unique_id=&quot;10016&quot;&gt;&lt;/object&gt;&lt;object type=&quot;4&quot; unique_id=&quot;13231&quot;&gt;&lt;/object&gt;&lt;object type=&quot;10&quot; unique_id=&quot;13232&quot;&gt;&lt;object type=&quot;11&quot; unique_id=&quot;13233&quot;&gt;&lt;/object&gt;&lt;/object&gt;&lt;/object&gt;&lt;/database&gt;"/>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0&quot;/&gt;&lt;/TableIndex&gt;&lt;/ShapeTextInfo&gt;"/>
  <p:tag name="PRESENTER_SHAPEINFO" val="&lt;ThreeDShapeInfo&gt;&lt;uuid val=&quot;{9C486E17-6EDE-4752-AC46-276253035AF6}&quot;/&gt;&lt;isInvalidForFieldText val=&quot;0&quot;/&gt;&lt;Image&gt;&lt;filename val=&quot;C:\Users\elias\AppData\Local\Temp\~Ca21AB\data\asimages\{9C486E17-6EDE-4752-AC46-276253035AF6}_5.png&quot;/&gt;&lt;left val=&quot;63&quot;/&gt;&lt;top val=&quot;-10&quot;/&gt;&lt;width val=&quot;897&quot;/&gt;&lt;height val=&quot;81&quot;/&gt;&lt;hasText val=&quot;1&quot;/&gt;&lt;/Image&gt;&lt;/ThreeDShape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3&quot;/&gt;&lt;/TableIndex&gt;&lt;/ShapeTextInfo&gt;"/>
  <p:tag name="PRESENTER_SHAPEINFO" val="&lt;ThreeDShapeInfo&gt;&lt;uuid val=&quot;{D1247661-61B4-42A5-AF48-1A0C280366F8}&quot;/&gt;&lt;isInvalidForFieldText val=&quot;0&quot;/&gt;&lt;Image&gt;&lt;filename val=&quot;C:\Users\elias\AppData\Local\Temp\~Ca21AB\data\asimages\{D1247661-61B4-42A5-AF48-1A0C280366F8}_3.png&quot;/&gt;&lt;left val=&quot;-23&quot;/&gt;&lt;top val=&quot;30&quot;/&gt;&lt;width val=&quot;90&quot;/&gt;&lt;height val=&quot;533&quot;/&gt;&lt;hasText val=&quot;1&quot;/&gt;&lt;/Image&gt;&lt;/ThreeDShape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0&quot;/&gt;&lt;/TableIndex&gt;&lt;/ShapeTextInfo&gt;"/>
  <p:tag name="PRESENTER_SHAPEINFO" val="&lt;ThreeDShapeInfo&gt;&lt;uuid val=&quot;{9C486E17-6EDE-4752-AC46-276253035AF6}&quot;/&gt;&lt;isInvalidForFieldText val=&quot;0&quot;/&gt;&lt;Image&gt;&lt;filename val=&quot;C:\Users\elias\AppData\Local\Temp\~Ca21AB\data\asimages\{9C486E17-6EDE-4752-AC46-276253035AF6}_5.png&quot;/&gt;&lt;left val=&quot;63&quot;/&gt;&lt;top val=&quot;-10&quot;/&gt;&lt;width val=&quot;897&quot;/&gt;&lt;height val=&quot;81&quot;/&gt;&lt;hasText val=&quot;1&quot;/&gt;&lt;/Image&gt;&lt;/ThreeDShape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3&quot;/&gt;&lt;/TableIndex&gt;&lt;/ShapeTextInfo&gt;"/>
  <p:tag name="PRESENTER_SHAPEINFO" val="&lt;ThreeDShapeInfo&gt;&lt;uuid val=&quot;{D1247661-61B4-42A5-AF48-1A0C280366F8}&quot;/&gt;&lt;isInvalidForFieldText val=&quot;0&quot;/&gt;&lt;Image&gt;&lt;filename val=&quot;C:\Users\elias\AppData\Local\Temp\~Ca21AB\data\asimages\{D1247661-61B4-42A5-AF48-1A0C280366F8}_3.png&quot;/&gt;&lt;left val=&quot;-23&quot;/&gt;&lt;top val=&quot;30&quot;/&gt;&lt;width val=&quot;90&quot;/&gt;&lt;height val=&quot;533&quot;/&gt;&lt;hasText val=&quot;1&quot;/&gt;&lt;/Image&gt;&lt;/ThreeDShapeInfo&gt;"/>
</p:tagLst>
</file>

<file path=ppt/tags/tag16.xml><?xml version="1.0" encoding="utf-8"?>
<p:tagLst xmlns:a="http://schemas.openxmlformats.org/drawingml/2006/main" xmlns:r="http://schemas.openxmlformats.org/officeDocument/2006/relationships" xmlns:p="http://schemas.openxmlformats.org/presentationml/2006/main">
  <p:tag name="ATHENA.CUSTOMXMLID" val="{F7D5F2B4-271F-4B0B-BA1D-4797A9780536}"/>
  <p:tag name="ATHENA.CUSTOMXMLCONTENT" val="&lt;?xml version=&quot;1.0&quot;?&gt;&lt;athena xmlns=&quot;http://schemas.microsoft.com/edu/athena&quot; version=&quot;0.1.3209.0&quot;&gt;&lt;timings duration=&quot;16613&quot;&gt;&lt;event time=&quot;952&quot; type=&quot;OnNext&quot; clickIndex=&quot;1&quot; wacClickIndex=&quot;1&quot;/&gt;&lt;event time=&quot;2947&quot; type=&quot;OnNext&quot; clickIndex=&quot;2&quot; wacClickIndex=&quot;2&quot;/&gt;&lt;event time=&quot;4243&quot; type=&quot;OnNext&quot; clickIndex=&quot;3&quot; wacClickIndex=&quot;3&quot;/&gt;&lt;event time=&quot;6209&quot; type=&quot;OnNext&quot; clickIndex=&quot;4&quot; wacClickIndex=&quot;4&quot;/&gt;&lt;event time=&quot;8606&quot; type=&quot;OnNext&quot; clickIndex=&quot;5&quot; wacClickIndex=&quot;5&quot;/&gt;&lt;event time=&quot;11195&quot; type=&quot;OnNext&quot; clickIndex=&quot;6&quot; wacClickIndex=&quot;6&quot;/&gt;&lt;event time=&quot;13039&quot; type=&quot;OnNext&quot; clickIndex=&quot;7&quot; wacClickIndex=&quot;7&quot;/&gt;&lt;/timings&gt;&lt;/athena&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16&quot;/&gt;&lt;lineCharCount val=&quot;10&quot;/&gt;&lt;lineCharCount val=&quot;10&quot;/&gt;&lt;lineCharCount val=&quot;15&quot;/&gt;&lt;lineCharCount val=&quot;14&quot;/&gt;&lt;lineCharCount val=&quot;13&quot;/&gt;&lt;lineCharCount val=&quot;13&quot;/&gt;&lt;/TableIndex&gt;&lt;/ShapeTextInfo&gt;"/>
  <p:tag name="PRESENTER_SHAPEINFO" val="&lt;ThreeDShapeInfo&gt;&lt;uuid val=&quot;{3CA5ABAF-1EB4-4A53-8D11-DE1ED45770D7}&quot;/&gt;&lt;isInvalidForFieldText val=&quot;0&quot;/&gt;&lt;Image&gt;&lt;filename val=&quot;C:\Users\elias\AppData\Local\Temp\~Ca21AB\data\asimages\{3CA5ABAF-1EB4-4A53-8D11-DE1ED45770D7}_4.png&quot;/&gt;&lt;left val=&quot;108&quot;/&gt;&lt;top val=&quot;196&quot;/&gt;&lt;width val=&quot;160&quot;/&gt;&lt;height val=&quot;192&quot;/&gt;&lt;hasText val=&quot;1&quot;/&gt;&lt;/Image&gt;&lt;/ThreeDShape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16&quot;/&gt;&lt;lineCharCount val=&quot;10&quot;/&gt;&lt;lineCharCount val=&quot;10&quot;/&gt;&lt;lineCharCount val=&quot;15&quot;/&gt;&lt;lineCharCount val=&quot;14&quot;/&gt;&lt;lineCharCount val=&quot;13&quot;/&gt;&lt;lineCharCount val=&quot;13&quot;/&gt;&lt;/TableIndex&gt;&lt;/ShapeTextInfo&gt;"/>
  <p:tag name="PRESENTER_SHAPEINFO" val="&lt;ThreeDShapeInfo&gt;&lt;uuid val=&quot;{3CA5ABAF-1EB4-4A53-8D11-DE1ED45770D7}&quot;/&gt;&lt;isInvalidForFieldText val=&quot;0&quot;/&gt;&lt;Image&gt;&lt;filename val=&quot;C:\Users\elias\AppData\Local\Temp\~Ca21AB\data\asimages\{3CA5ABAF-1EB4-4A53-8D11-DE1ED45770D7}_4.png&quot;/&gt;&lt;left val=&quot;108&quot;/&gt;&lt;top val=&quot;196&quot;/&gt;&lt;width val=&quot;160&quot;/&gt;&lt;height val=&quot;192&quot;/&gt;&lt;hasText val=&quot;1&quot;/&gt;&lt;/Image&gt;&lt;/ThreeDShape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1&quot;/&gt;&lt;lineCharCount val=&quot;18&quot;/&gt;&lt;/TableIndex&gt;&lt;/ShapeTextInfo&gt;"/>
  <p:tag name="PRESENTER_SHAPEINFO" val="&lt;ThreeDShapeInfo&gt;&lt;uuid val=&quot;{706879BA-2A54-492C-BFE3-4F72A86420B5}&quot;/&gt;&lt;isInvalidForFieldText val=&quot;0&quot;/&gt;&lt;Image&gt;&lt;filename val=&quot;C:\Users\elias\AppData\Local\Temp\~Ca21AB\data\asimages\{706879BA-2A54-492C-BFE3-4F72A86420B5}_4.png&quot;/&gt;&lt;left val=&quot;684&quot;/&gt;&lt;top val=&quot;196&quot;/&gt;&lt;width val=&quot;167&quot;/&gt;&lt;height val=&quot;191&quot;/&gt;&lt;hasText val=&quot;1&quot;/&gt;&lt;/Image&gt;&lt;/ThreeDShape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16&quot;/&gt;&lt;lineCharCount val=&quot;10&quot;/&gt;&lt;lineCharCount val=&quot;10&quot;/&gt;&lt;lineCharCount val=&quot;15&quot;/&gt;&lt;lineCharCount val=&quot;14&quot;/&gt;&lt;lineCharCount val=&quot;13&quot;/&gt;&lt;lineCharCount val=&quot;13&quot;/&gt;&lt;/TableIndex&gt;&lt;/ShapeTextInfo&gt;"/>
  <p:tag name="PRESENTER_SHAPEINFO" val="&lt;ThreeDShapeInfo&gt;&lt;uuid val=&quot;{3CA5ABAF-1EB4-4A53-8D11-DE1ED45770D7}&quot;/&gt;&lt;isInvalidForFieldText val=&quot;0&quot;/&gt;&lt;Image&gt;&lt;filename val=&quot;C:\Users\elias\AppData\Local\Temp\~Ca21AB\data\asimages\{3CA5ABAF-1EB4-4A53-8D11-DE1ED45770D7}_4.png&quot;/&gt;&lt;left val=&quot;108&quot;/&gt;&lt;top val=&quot;196&quot;/&gt;&lt;width val=&quot;160&quot;/&gt;&lt;height val=&quot;192&quot;/&gt;&lt;hasText val=&quot;1&quot;/&gt;&lt;/Image&gt;&lt;/ThreeDShape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1&quot;/&gt;&lt;lineCharCount val=&quot;18&quot;/&gt;&lt;/TableIndex&gt;&lt;/ShapeTextInfo&gt;"/>
  <p:tag name="PRESENTER_SHAPEINFO" val="&lt;ThreeDShapeInfo&gt;&lt;uuid val=&quot;{706879BA-2A54-492C-BFE3-4F72A86420B5}&quot;/&gt;&lt;isInvalidForFieldText val=&quot;0&quot;/&gt;&lt;Image&gt;&lt;filename val=&quot;C:\Users\elias\AppData\Local\Temp\~Ca21AB\data\asimages\{706879BA-2A54-492C-BFE3-4F72A86420B5}_4.png&quot;/&gt;&lt;left val=&quot;684&quot;/&gt;&lt;top val=&quot;196&quot;/&gt;&lt;width val=&quot;167&quot;/&gt;&lt;height val=&quot;191&quot;/&gt;&lt;hasText val=&quot;1&quot;/&gt;&lt;/Image&gt;&lt;/ThreeDShapeInfo&gt;"/>
</p:tagLst>
</file>

<file path=ppt/tags/tag22.xml><?xml version="1.0" encoding="utf-8"?>
<p:tagLst xmlns:a="http://schemas.openxmlformats.org/drawingml/2006/main" xmlns:r="http://schemas.openxmlformats.org/officeDocument/2006/relationships" xmlns:p="http://schemas.openxmlformats.org/presentationml/2006/main">
  <p:tag name="ATHENA.CUSTOMXMLID" val="{F7D5F2B4-271F-4B0B-BA1D-4797A9780536}"/>
  <p:tag name="ATHENA.CUSTOMXMLCONTENT" val="&lt;?xml version=&quot;1.0&quot;?&gt;&lt;athena xmlns=&quot;http://schemas.microsoft.com/edu/athena&quot; version=&quot;0.1.3209.0&quot;&gt;&lt;timings duration=&quot;16613&quot;&gt;&lt;event time=&quot;952&quot; type=&quot;OnNext&quot; clickIndex=&quot;1&quot; wacClickIndex=&quot;1&quot;/&gt;&lt;event time=&quot;2947&quot; type=&quot;OnNext&quot; clickIndex=&quot;2&quot; wacClickIndex=&quot;2&quot;/&gt;&lt;event time=&quot;4243&quot; type=&quot;OnNext&quot; clickIndex=&quot;3&quot; wacClickIndex=&quot;3&quot;/&gt;&lt;event time=&quot;6209&quot; type=&quot;OnNext&quot; clickIndex=&quot;4&quot; wacClickIndex=&quot;4&quot;/&gt;&lt;event time=&quot;8606&quot; type=&quot;OnNext&quot; clickIndex=&quot;5&quot; wacClickIndex=&quot;5&quot;/&gt;&lt;event time=&quot;11195&quot; type=&quot;OnNext&quot; clickIndex=&quot;6&quot; wacClickIndex=&quot;6&quot;/&gt;&lt;event time=&quot;13039&quot; type=&quot;OnNext&quot; clickIndex=&quot;7&quot; wacClickIndex=&quot;7&quot;/&gt;&lt;/timings&gt;&lt;/athena&gt;"/>
</p:tagLst>
</file>

<file path=ppt/tags/tag23.xml><?xml version="1.0" encoding="utf-8"?>
<p:tagLst xmlns:a="http://schemas.openxmlformats.org/drawingml/2006/main" xmlns:r="http://schemas.openxmlformats.org/officeDocument/2006/relationships" xmlns:p="http://schemas.openxmlformats.org/presentationml/2006/main">
  <p:tag name="ATHENA.CUSTOMXMLID" val="{F7D5F2B4-271F-4B0B-BA1D-4797A9780536}"/>
  <p:tag name="ATHENA.CUSTOMXMLCONTENT" val="&lt;?xml version=&quot;1.0&quot;?&gt;&lt;athena xmlns=&quot;http://schemas.microsoft.com/edu/athena&quot; version=&quot;0.1.3209.0&quot;&gt;&lt;timings duration=&quot;16613&quot;&gt;&lt;event time=&quot;952&quot; type=&quot;OnNext&quot; clickIndex=&quot;1&quot; wacClickIndex=&quot;1&quot;/&gt;&lt;event time=&quot;2947&quot; type=&quot;OnNext&quot; clickIndex=&quot;2&quot; wacClickIndex=&quot;2&quot;/&gt;&lt;event time=&quot;4243&quot; type=&quot;OnNext&quot; clickIndex=&quot;3&quot; wacClickIndex=&quot;3&quot;/&gt;&lt;event time=&quot;6209&quot; type=&quot;OnNext&quot; clickIndex=&quot;4&quot; wacClickIndex=&quot;4&quot;/&gt;&lt;event time=&quot;8606&quot; type=&quot;OnNext&quot; clickIndex=&quot;5&quot; wacClickIndex=&quot;5&quot;/&gt;&lt;event time=&quot;11195&quot; type=&quot;OnNext&quot; clickIndex=&quot;6&quot; wacClickIndex=&quot;6&quot;/&gt;&lt;event time=&quot;13039&quot; type=&quot;OnNext&quot; clickIndex=&quot;7&quot; wacClickIndex=&quot;7&quot;/&gt;&lt;/timings&gt;&lt;/athena&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9&quot;/&gt;&lt;lineCharCount val=&quot;16&quot;/&gt;&lt;lineCharCount val=&quot;17&quot;/&gt;&lt;lineCharCount val=&quot;17&quot;/&gt;&lt;lineCharCount val=&quot;16&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3&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athena xmlns="http://schemas.microsoft.com/edu/athena" version="0.1.3209.0">
  <timings duration="16613">
    <event time="952" type="OnNext" clickIndex="1" wacClickIndex="1"/>
    <event time="2947" type="OnNext" clickIndex="2" wacClickIndex="2"/>
    <event time="4243" type="OnNext" clickIndex="3" wacClickIndex="3"/>
    <event time="6209" type="OnNext" clickIndex="4" wacClickIndex="4"/>
    <event time="8606" type="OnNext" clickIndex="5" wacClickIndex="5"/>
    <event time="11195" type="OnNext" clickIndex="6" wacClickIndex="6"/>
    <event time="13039" type="OnNext" clickIndex="7" wacClickIndex="7"/>
  </timings>
</athena>
</file>

<file path=customXml/item2.xml><?xml version="1.0" encoding="utf-8"?>
<athena xmlns="http://schemas.microsoft.com/edu/athena" version="0.1.3209.0">
  <timings duration="16613">
    <event time="952" type="OnNext" clickIndex="1" wacClickIndex="1"/>
    <event time="2947" type="OnNext" clickIndex="2" wacClickIndex="2"/>
    <event time="4243" type="OnNext" clickIndex="3" wacClickIndex="3"/>
    <event time="6209" type="OnNext" clickIndex="4" wacClickIndex="4"/>
    <event time="8606" type="OnNext" clickIndex="5" wacClickIndex="5"/>
    <event time="11195" type="OnNext" clickIndex="6" wacClickIndex="6"/>
    <event time="13039" type="OnNext" clickIndex="7" wacClickIndex="7"/>
  </timings>
</athena>
</file>

<file path=customXml/item3.xml><?xml version="1.0" encoding="utf-8"?>
<athena xmlns="http://schemas.microsoft.com/edu/athena" version="0.1.3209.0">
  <timings duration="16613">
    <event time="952" type="OnNext" clickIndex="1" wacClickIndex="1"/>
    <event time="2947" type="OnNext" clickIndex="2" wacClickIndex="2"/>
    <event time="4243" type="OnNext" clickIndex="3" wacClickIndex="3"/>
    <event time="6209" type="OnNext" clickIndex="4" wacClickIndex="4"/>
    <event time="8606" type="OnNext" clickIndex="5" wacClickIndex="5"/>
    <event time="11195" type="OnNext" clickIndex="6" wacClickIndex="6"/>
    <event time="13039" type="OnNext" clickIndex="7" wacClickIndex="7"/>
  </timings>
</athena>
</file>

<file path=customXml/itemProps1.xml><?xml version="1.0" encoding="utf-8"?>
<ds:datastoreItem xmlns:ds="http://schemas.openxmlformats.org/officeDocument/2006/customXml" ds:itemID="{E8884244-2DFD-48D1-A322-C7FAC88A0E40}">
  <ds:schemaRefs>
    <ds:schemaRef ds:uri="http://schemas.microsoft.com/edu/athena"/>
  </ds:schemaRefs>
</ds:datastoreItem>
</file>

<file path=customXml/itemProps2.xml><?xml version="1.0" encoding="utf-8"?>
<ds:datastoreItem xmlns:ds="http://schemas.openxmlformats.org/officeDocument/2006/customXml" ds:itemID="{3BD676CC-4CF7-427F-AFA6-3720F3E646D9}">
  <ds:schemaRefs>
    <ds:schemaRef ds:uri="http://schemas.microsoft.com/edu/athena"/>
  </ds:schemaRefs>
</ds:datastoreItem>
</file>

<file path=customXml/itemProps3.xml><?xml version="1.0" encoding="utf-8"?>
<ds:datastoreItem xmlns:ds="http://schemas.openxmlformats.org/officeDocument/2006/customXml" ds:itemID="{11894D52-1A21-4D58-A798-6D524D8D0BAD}">
  <ds:schemaRefs>
    <ds:schemaRef ds:uri="http://schemas.microsoft.com/edu/athena"/>
  </ds:schemaRefs>
</ds:datastoreItem>
</file>

<file path=docProps/app.xml><?xml version="1.0" encoding="utf-8"?>
<Properties xmlns="http://schemas.openxmlformats.org/officeDocument/2006/extended-properties" xmlns:vt="http://schemas.openxmlformats.org/officeDocument/2006/docPropsVTypes">
  <Template/>
  <TotalTime>23854</TotalTime>
  <Words>434</Words>
  <Application>Microsoft Office PowerPoint</Application>
  <PresentationFormat>Grand écran</PresentationFormat>
  <Paragraphs>92</Paragraphs>
  <Slides>10</Slides>
  <Notes>3</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10</vt:i4>
      </vt:variant>
    </vt:vector>
  </HeadingPairs>
  <TitlesOfParts>
    <vt:vector size="17" baseType="lpstr">
      <vt:lpstr>Microsoft YaHei</vt:lpstr>
      <vt:lpstr>Arial</vt:lpstr>
      <vt:lpstr>Calibri</vt:lpstr>
      <vt:lpstr>Calibri Light</vt:lpstr>
      <vt:lpstr>Segoe UI</vt:lpstr>
      <vt:lpstr>Wingdings 2</vt:lpstr>
      <vt:lpstr>HDOfficeLightV0</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Fiches connaissances</dc:title>
  <dc:creator>Elias BAZAH</dc:creator>
  <cp:lastModifiedBy>Elias</cp:lastModifiedBy>
  <cp:revision>271</cp:revision>
  <dcterms:created xsi:type="dcterms:W3CDTF">2014-12-17T10:41:27Z</dcterms:created>
  <dcterms:modified xsi:type="dcterms:W3CDTF">2016-12-19T08:36:59Z</dcterms:modified>
</cp:coreProperties>
</file>